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notesMasterIdLst>
    <p:notesMasterId r:id="rId7"/>
  </p:notesMasterIdLst>
  <p:sldIdLst>
    <p:sldId id="263" r:id="rId5"/>
    <p:sldId id="265" r:id="rId6"/>
  </p:sldIdLst>
  <p:sldSz cx="13716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223F"/>
    <a:srgbClr val="F2B01D"/>
    <a:srgbClr val="595D72"/>
    <a:srgbClr val="BA2029"/>
    <a:srgbClr val="623978"/>
    <a:srgbClr val="EAB336"/>
    <a:srgbClr val="0048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25FA81-6B90-9E43-A5F0-36721D895856}" v="2" dt="2025-12-02T21:32:30.053"/>
    <p1510:client id="{A30E4A33-3006-DA4C-83EA-FA1D4AD2E472}" v="3" dt="2025-12-02T21:27:03.6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37"/>
    <p:restoredTop sz="94694"/>
  </p:normalViewPr>
  <p:slideViewPr>
    <p:cSldViewPr snapToGrid="0">
      <p:cViewPr varScale="1">
        <p:scale>
          <a:sx n="58" d="100"/>
          <a:sy n="58" d="100"/>
        </p:scale>
        <p:origin x="2552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rek Dalton" userId="c0a93c5a-cf33-4187-875b-f45598bdf600" providerId="ADAL" clId="{5C380C1E-F059-5952-83D2-AA7023E5C46D}"/>
    <pc:docChg chg="undo custSel delSld modSld">
      <pc:chgData name="Derek Dalton" userId="c0a93c5a-cf33-4187-875b-f45598bdf600" providerId="ADAL" clId="{5C380C1E-F059-5952-83D2-AA7023E5C46D}" dt="2025-12-02T21:32:50.130" v="122" actId="34135"/>
      <pc:docMkLst>
        <pc:docMk/>
      </pc:docMkLst>
      <pc:sldChg chg="modSp mod">
        <pc:chgData name="Derek Dalton" userId="c0a93c5a-cf33-4187-875b-f45598bdf600" providerId="ADAL" clId="{5C380C1E-F059-5952-83D2-AA7023E5C46D}" dt="2025-12-02T21:32:15.389" v="113" actId="20577"/>
        <pc:sldMkLst>
          <pc:docMk/>
          <pc:sldMk cId="2425455449" sldId="263"/>
        </pc:sldMkLst>
        <pc:spChg chg="mod">
          <ac:chgData name="Derek Dalton" userId="c0a93c5a-cf33-4187-875b-f45598bdf600" providerId="ADAL" clId="{5C380C1E-F059-5952-83D2-AA7023E5C46D}" dt="2025-12-02T21:32:15.389" v="113" actId="20577"/>
          <ac:spMkLst>
            <pc:docMk/>
            <pc:sldMk cId="2425455449" sldId="263"/>
            <ac:spMk id="10" creationId="{865B53D9-BFB3-F2D1-D83D-AF3FF243D4E4}"/>
          </ac:spMkLst>
        </pc:spChg>
      </pc:sldChg>
      <pc:sldChg chg="addSp delSp modSp del mod">
        <pc:chgData name="Derek Dalton" userId="c0a93c5a-cf33-4187-875b-f45598bdf600" providerId="ADAL" clId="{5C380C1E-F059-5952-83D2-AA7023E5C46D}" dt="2025-12-02T20:49:52.424" v="7" actId="2696"/>
        <pc:sldMkLst>
          <pc:docMk/>
          <pc:sldMk cId="1367112976" sldId="264"/>
        </pc:sldMkLst>
        <pc:spChg chg="add del mod">
          <ac:chgData name="Derek Dalton" userId="c0a93c5a-cf33-4187-875b-f45598bdf600" providerId="ADAL" clId="{5C380C1E-F059-5952-83D2-AA7023E5C46D}" dt="2025-12-02T20:45:07.770" v="4"/>
          <ac:spMkLst>
            <pc:docMk/>
            <pc:sldMk cId="1367112976" sldId="264"/>
            <ac:spMk id="2" creationId="{1C2BC8EA-B3AA-CA9C-19ED-FC2CFE48765C}"/>
          </ac:spMkLst>
        </pc:spChg>
        <pc:picChg chg="mod">
          <ac:chgData name="Derek Dalton" userId="c0a93c5a-cf33-4187-875b-f45598bdf600" providerId="ADAL" clId="{5C380C1E-F059-5952-83D2-AA7023E5C46D}" dt="2025-12-02T20:44:55.544" v="1" actId="1076"/>
          <ac:picMkLst>
            <pc:docMk/>
            <pc:sldMk cId="1367112976" sldId="264"/>
            <ac:picMk id="21" creationId="{1E57323B-B66F-BEA4-366D-843AC684BC51}"/>
          </ac:picMkLst>
        </pc:picChg>
      </pc:sldChg>
      <pc:sldChg chg="addSp delSp modSp mod">
        <pc:chgData name="Derek Dalton" userId="c0a93c5a-cf33-4187-875b-f45598bdf600" providerId="ADAL" clId="{5C380C1E-F059-5952-83D2-AA7023E5C46D}" dt="2025-12-02T21:32:50.130" v="122" actId="34135"/>
        <pc:sldMkLst>
          <pc:docMk/>
          <pc:sldMk cId="3968030098" sldId="265"/>
        </pc:sldMkLst>
        <pc:spChg chg="add del">
          <ac:chgData name="Derek Dalton" userId="c0a93c5a-cf33-4187-875b-f45598bdf600" providerId="ADAL" clId="{5C380C1E-F059-5952-83D2-AA7023E5C46D}" dt="2025-12-02T20:55:48.001" v="14" actId="478"/>
          <ac:spMkLst>
            <pc:docMk/>
            <pc:sldMk cId="3968030098" sldId="265"/>
            <ac:spMk id="3" creationId="{6AADF532-3DC8-B214-D964-5D5BD0D37C78}"/>
          </ac:spMkLst>
        </pc:spChg>
        <pc:picChg chg="add mod">
          <ac:chgData name="Derek Dalton" userId="c0a93c5a-cf33-4187-875b-f45598bdf600" providerId="ADAL" clId="{5C380C1E-F059-5952-83D2-AA7023E5C46D}" dt="2025-12-02T21:32:50.130" v="122" actId="34135"/>
          <ac:picMkLst>
            <pc:docMk/>
            <pc:sldMk cId="3968030098" sldId="265"/>
            <ac:picMk id="2" creationId="{AC275303-6D6E-B83C-DDC2-5293748BC860}"/>
          </ac:picMkLst>
        </pc:picChg>
        <pc:picChg chg="add mod">
          <ac:chgData name="Derek Dalton" userId="c0a93c5a-cf33-4187-875b-f45598bdf600" providerId="ADAL" clId="{5C380C1E-F059-5952-83D2-AA7023E5C46D}" dt="2025-12-02T21:32:26.983" v="114" actId="14826"/>
          <ac:picMkLst>
            <pc:docMk/>
            <pc:sldMk cId="3968030098" sldId="265"/>
            <ac:picMk id="5" creationId="{0678CF20-060B-F402-F0A4-603B5D716B9D}"/>
          </ac:picMkLst>
        </pc:picChg>
        <pc:picChg chg="mod">
          <ac:chgData name="Derek Dalton" userId="c0a93c5a-cf33-4187-875b-f45598bdf600" providerId="ADAL" clId="{5C380C1E-F059-5952-83D2-AA7023E5C46D}" dt="2025-12-02T21:32:42.853" v="120" actId="1076"/>
          <ac:picMkLst>
            <pc:docMk/>
            <pc:sldMk cId="3968030098" sldId="265"/>
            <ac:picMk id="8" creationId="{BDFF63E6-0E9C-4D29-EF89-DC45DD2E2E16}"/>
          </ac:picMkLst>
        </pc:picChg>
        <pc:picChg chg="del mod">
          <ac:chgData name="Derek Dalton" userId="c0a93c5a-cf33-4187-875b-f45598bdf600" providerId="ADAL" clId="{5C380C1E-F059-5952-83D2-AA7023E5C46D}" dt="2025-12-02T20:51:27.269" v="12" actId="478"/>
          <ac:picMkLst>
            <pc:docMk/>
            <pc:sldMk cId="3968030098" sldId="265"/>
            <ac:picMk id="15" creationId="{A9E2D6AC-94CB-02CA-6527-368E07AA1FA3}"/>
          </ac:picMkLst>
        </pc:picChg>
        <pc:picChg chg="del">
          <ac:chgData name="Derek Dalton" userId="c0a93c5a-cf33-4187-875b-f45598bdf600" providerId="ADAL" clId="{5C380C1E-F059-5952-83D2-AA7023E5C46D}" dt="2025-12-02T20:47:54.237" v="5" actId="478"/>
          <ac:picMkLst>
            <pc:docMk/>
            <pc:sldMk cId="3968030098" sldId="265"/>
            <ac:picMk id="20" creationId="{056FC126-2A4A-64C0-C34E-0C9D6DC47D1E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3C02C8-F2F7-C04E-8E62-DA6BD5752347}" type="datetimeFigureOut">
              <a:rPr lang="en-US" smtClean="0"/>
              <a:t>12/2/25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BA8868-07D6-CE40-8D8B-041C3F792D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273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316736" rtl="0" eaLnBrk="1" latinLnBrk="0" hangingPunct="1">
      <a:defRPr sz="1728" kern="1200">
        <a:solidFill>
          <a:schemeClr val="tx1"/>
        </a:solidFill>
        <a:latin typeface="+mn-lt"/>
        <a:ea typeface="+mn-ea"/>
        <a:cs typeface="+mn-cs"/>
      </a:defRPr>
    </a:lvl1pPr>
    <a:lvl2pPr marL="658368" algn="l" defTabSz="1316736" rtl="0" eaLnBrk="1" latinLnBrk="0" hangingPunct="1">
      <a:defRPr sz="1728" kern="1200">
        <a:solidFill>
          <a:schemeClr val="tx1"/>
        </a:solidFill>
        <a:latin typeface="+mn-lt"/>
        <a:ea typeface="+mn-ea"/>
        <a:cs typeface="+mn-cs"/>
      </a:defRPr>
    </a:lvl2pPr>
    <a:lvl3pPr marL="1316736" algn="l" defTabSz="1316736" rtl="0" eaLnBrk="1" latinLnBrk="0" hangingPunct="1">
      <a:defRPr sz="1728" kern="1200">
        <a:solidFill>
          <a:schemeClr val="tx1"/>
        </a:solidFill>
        <a:latin typeface="+mn-lt"/>
        <a:ea typeface="+mn-ea"/>
        <a:cs typeface="+mn-cs"/>
      </a:defRPr>
    </a:lvl3pPr>
    <a:lvl4pPr marL="1975104" algn="l" defTabSz="1316736" rtl="0" eaLnBrk="1" latinLnBrk="0" hangingPunct="1">
      <a:defRPr sz="1728" kern="1200">
        <a:solidFill>
          <a:schemeClr val="tx1"/>
        </a:solidFill>
        <a:latin typeface="+mn-lt"/>
        <a:ea typeface="+mn-ea"/>
        <a:cs typeface="+mn-cs"/>
      </a:defRPr>
    </a:lvl4pPr>
    <a:lvl5pPr marL="2633472" algn="l" defTabSz="1316736" rtl="0" eaLnBrk="1" latinLnBrk="0" hangingPunct="1">
      <a:defRPr sz="1728" kern="1200">
        <a:solidFill>
          <a:schemeClr val="tx1"/>
        </a:solidFill>
        <a:latin typeface="+mn-lt"/>
        <a:ea typeface="+mn-ea"/>
        <a:cs typeface="+mn-cs"/>
      </a:defRPr>
    </a:lvl5pPr>
    <a:lvl6pPr marL="3291840" algn="l" defTabSz="1316736" rtl="0" eaLnBrk="1" latinLnBrk="0" hangingPunct="1">
      <a:defRPr sz="1728" kern="1200">
        <a:solidFill>
          <a:schemeClr val="tx1"/>
        </a:solidFill>
        <a:latin typeface="+mn-lt"/>
        <a:ea typeface="+mn-ea"/>
        <a:cs typeface="+mn-cs"/>
      </a:defRPr>
    </a:lvl6pPr>
    <a:lvl7pPr marL="3950208" algn="l" defTabSz="1316736" rtl="0" eaLnBrk="1" latinLnBrk="0" hangingPunct="1">
      <a:defRPr sz="1728" kern="1200">
        <a:solidFill>
          <a:schemeClr val="tx1"/>
        </a:solidFill>
        <a:latin typeface="+mn-lt"/>
        <a:ea typeface="+mn-ea"/>
        <a:cs typeface="+mn-cs"/>
      </a:defRPr>
    </a:lvl7pPr>
    <a:lvl8pPr marL="4608576" algn="l" defTabSz="1316736" rtl="0" eaLnBrk="1" latinLnBrk="0" hangingPunct="1">
      <a:defRPr sz="1728" kern="1200">
        <a:solidFill>
          <a:schemeClr val="tx1"/>
        </a:solidFill>
        <a:latin typeface="+mn-lt"/>
        <a:ea typeface="+mn-ea"/>
        <a:cs typeface="+mn-cs"/>
      </a:defRPr>
    </a:lvl8pPr>
    <a:lvl9pPr marL="5266944" algn="l" defTabSz="1316736" rtl="0" eaLnBrk="1" latinLnBrk="0" hangingPunct="1">
      <a:defRPr sz="172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1" y="2244726"/>
            <a:ext cx="11658600" cy="4775201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1" y="7204075"/>
            <a:ext cx="10287000" cy="3311525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31" indent="0" algn="ctr">
              <a:buNone/>
              <a:defRPr sz="3000"/>
            </a:lvl2pPr>
            <a:lvl3pPr marL="1371660" indent="0" algn="ctr">
              <a:buNone/>
              <a:defRPr sz="2699"/>
            </a:lvl3pPr>
            <a:lvl4pPr marL="2057491" indent="0" algn="ctr">
              <a:buNone/>
              <a:defRPr sz="2400"/>
            </a:lvl4pPr>
            <a:lvl5pPr marL="2743321" indent="0" algn="ctr">
              <a:buNone/>
              <a:defRPr sz="2400"/>
            </a:lvl5pPr>
            <a:lvl6pPr marL="3429152" indent="0" algn="ctr">
              <a:buNone/>
              <a:defRPr sz="2400"/>
            </a:lvl6pPr>
            <a:lvl7pPr marL="4114983" indent="0" algn="ctr">
              <a:buNone/>
              <a:defRPr sz="2400"/>
            </a:lvl7pPr>
            <a:lvl8pPr marL="4800812" indent="0" algn="ctr">
              <a:buNone/>
              <a:defRPr sz="2400"/>
            </a:lvl8pPr>
            <a:lvl9pPr marL="5486643" indent="0" algn="ctr">
              <a:buNone/>
              <a:defRPr sz="24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C17A9-A8F2-ED40-9869-EFF361AA7AED}" type="datetimeFigureOut">
              <a:rPr lang="en-US" smtClean="0"/>
              <a:t>12/2/25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B1D40-14C2-694F-8434-66AD070E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26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C17A9-A8F2-ED40-9869-EFF361AA7AED}" type="datetimeFigureOut">
              <a:rPr lang="en-US" smtClean="0"/>
              <a:t>12/2/25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B1D40-14C2-694F-8434-66AD070E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746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730251"/>
            <a:ext cx="2957513" cy="116236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730251"/>
            <a:ext cx="8701087" cy="11623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C17A9-A8F2-ED40-9869-EFF361AA7AED}" type="datetimeFigureOut">
              <a:rPr lang="en-US" smtClean="0"/>
              <a:t>12/2/25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B1D40-14C2-694F-8434-66AD070E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040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C17A9-A8F2-ED40-9869-EFF361AA7AED}" type="datetimeFigureOut">
              <a:rPr lang="en-US" smtClean="0"/>
              <a:t>12/2/25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B1D40-14C2-694F-8434-66AD070E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330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3419481"/>
            <a:ext cx="11830051" cy="5705474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9178930"/>
            <a:ext cx="11830051" cy="3000374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  <a:lvl2pPr marL="685831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371660" indent="0">
              <a:buNone/>
              <a:defRPr sz="2699">
                <a:solidFill>
                  <a:schemeClr val="tx1">
                    <a:tint val="75000"/>
                  </a:schemeClr>
                </a:solidFill>
              </a:defRPr>
            </a:lvl3pPr>
            <a:lvl4pPr marL="2057491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321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152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98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812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64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C17A9-A8F2-ED40-9869-EFF361AA7AED}" type="datetimeFigureOut">
              <a:rPr lang="en-US" smtClean="0"/>
              <a:t>12/2/25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B1D40-14C2-694F-8434-66AD070E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450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6" y="3651251"/>
            <a:ext cx="5829301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3651251"/>
            <a:ext cx="5829301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C17A9-A8F2-ED40-9869-EFF361AA7AED}" type="datetimeFigureOut">
              <a:rPr lang="en-US" smtClean="0"/>
              <a:t>12/2/25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B1D40-14C2-694F-8434-66AD070E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200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730253"/>
            <a:ext cx="11830051" cy="265112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5" y="3362327"/>
            <a:ext cx="5802509" cy="1647823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31" indent="0">
              <a:buNone/>
              <a:defRPr sz="3000" b="1"/>
            </a:lvl2pPr>
            <a:lvl3pPr marL="1371660" indent="0">
              <a:buNone/>
              <a:defRPr sz="2699" b="1"/>
            </a:lvl3pPr>
            <a:lvl4pPr marL="2057491" indent="0">
              <a:buNone/>
              <a:defRPr sz="2400" b="1"/>
            </a:lvl4pPr>
            <a:lvl5pPr marL="2743321" indent="0">
              <a:buNone/>
              <a:defRPr sz="2400" b="1"/>
            </a:lvl5pPr>
            <a:lvl6pPr marL="3429152" indent="0">
              <a:buNone/>
              <a:defRPr sz="2400" b="1"/>
            </a:lvl6pPr>
            <a:lvl7pPr marL="4114983" indent="0">
              <a:buNone/>
              <a:defRPr sz="2400" b="1"/>
            </a:lvl7pPr>
            <a:lvl8pPr marL="4800812" indent="0">
              <a:buNone/>
              <a:defRPr sz="2400" b="1"/>
            </a:lvl8pPr>
            <a:lvl9pPr marL="5486643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5" y="5010151"/>
            <a:ext cx="5802509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7" y="3362327"/>
            <a:ext cx="5831087" cy="1647823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31" indent="0">
              <a:buNone/>
              <a:defRPr sz="3000" b="1"/>
            </a:lvl2pPr>
            <a:lvl3pPr marL="1371660" indent="0">
              <a:buNone/>
              <a:defRPr sz="2699" b="1"/>
            </a:lvl3pPr>
            <a:lvl4pPr marL="2057491" indent="0">
              <a:buNone/>
              <a:defRPr sz="2400" b="1"/>
            </a:lvl4pPr>
            <a:lvl5pPr marL="2743321" indent="0">
              <a:buNone/>
              <a:defRPr sz="2400" b="1"/>
            </a:lvl5pPr>
            <a:lvl6pPr marL="3429152" indent="0">
              <a:buNone/>
              <a:defRPr sz="2400" b="1"/>
            </a:lvl6pPr>
            <a:lvl7pPr marL="4114983" indent="0">
              <a:buNone/>
              <a:defRPr sz="2400" b="1"/>
            </a:lvl7pPr>
            <a:lvl8pPr marL="4800812" indent="0">
              <a:buNone/>
              <a:defRPr sz="2400" b="1"/>
            </a:lvl8pPr>
            <a:lvl9pPr marL="5486643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7" y="5010151"/>
            <a:ext cx="5831087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C17A9-A8F2-ED40-9869-EFF361AA7AED}" type="datetimeFigureOut">
              <a:rPr lang="en-US" smtClean="0"/>
              <a:t>12/2/25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B1D40-14C2-694F-8434-66AD070E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608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C17A9-A8F2-ED40-9869-EFF361AA7AED}" type="datetimeFigureOut">
              <a:rPr lang="en-US" smtClean="0"/>
              <a:t>12/2/25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B1D40-14C2-694F-8434-66AD070E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704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C17A9-A8F2-ED40-9869-EFF361AA7AED}" type="datetimeFigureOut">
              <a:rPr lang="en-US" smtClean="0"/>
              <a:t>12/2/25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B1D40-14C2-694F-8434-66AD070E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37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914400"/>
            <a:ext cx="4423766" cy="3200400"/>
          </a:xfrm>
        </p:spPr>
        <p:txBody>
          <a:bodyPr anchor="b"/>
          <a:lstStyle>
            <a:lvl1pPr>
              <a:defRPr sz="480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7" y="1974854"/>
            <a:ext cx="6943726" cy="9747250"/>
          </a:xfrm>
        </p:spPr>
        <p:txBody>
          <a:bodyPr/>
          <a:lstStyle>
            <a:lvl1pPr>
              <a:defRPr sz="4801"/>
            </a:lvl1pPr>
            <a:lvl2pPr>
              <a:defRPr sz="4199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4114801"/>
            <a:ext cx="4423766" cy="7623175"/>
          </a:xfrm>
        </p:spPr>
        <p:txBody>
          <a:bodyPr/>
          <a:lstStyle>
            <a:lvl1pPr marL="0" indent="0">
              <a:buNone/>
              <a:defRPr sz="2400"/>
            </a:lvl1pPr>
            <a:lvl2pPr marL="685831" indent="0">
              <a:buNone/>
              <a:defRPr sz="2100"/>
            </a:lvl2pPr>
            <a:lvl3pPr marL="1371660" indent="0">
              <a:buNone/>
              <a:defRPr sz="1801"/>
            </a:lvl3pPr>
            <a:lvl4pPr marL="2057491" indent="0">
              <a:buNone/>
              <a:defRPr sz="1500"/>
            </a:lvl4pPr>
            <a:lvl5pPr marL="2743321" indent="0">
              <a:buNone/>
              <a:defRPr sz="1500"/>
            </a:lvl5pPr>
            <a:lvl6pPr marL="3429152" indent="0">
              <a:buNone/>
              <a:defRPr sz="1500"/>
            </a:lvl6pPr>
            <a:lvl7pPr marL="4114983" indent="0">
              <a:buNone/>
              <a:defRPr sz="1500"/>
            </a:lvl7pPr>
            <a:lvl8pPr marL="4800812" indent="0">
              <a:buNone/>
              <a:defRPr sz="1500"/>
            </a:lvl8pPr>
            <a:lvl9pPr marL="5486643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C17A9-A8F2-ED40-9869-EFF361AA7AED}" type="datetimeFigureOut">
              <a:rPr lang="en-US" smtClean="0"/>
              <a:t>12/2/25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B1D40-14C2-694F-8434-66AD070E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642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914400"/>
            <a:ext cx="4423766" cy="3200400"/>
          </a:xfrm>
        </p:spPr>
        <p:txBody>
          <a:bodyPr anchor="b"/>
          <a:lstStyle>
            <a:lvl1pPr>
              <a:defRPr sz="480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7" y="1974854"/>
            <a:ext cx="6943726" cy="9747250"/>
          </a:xfrm>
        </p:spPr>
        <p:txBody>
          <a:bodyPr anchor="t"/>
          <a:lstStyle>
            <a:lvl1pPr marL="0" indent="0">
              <a:buNone/>
              <a:defRPr sz="4801"/>
            </a:lvl1pPr>
            <a:lvl2pPr marL="685831" indent="0">
              <a:buNone/>
              <a:defRPr sz="4199"/>
            </a:lvl2pPr>
            <a:lvl3pPr marL="1371660" indent="0">
              <a:buNone/>
              <a:defRPr sz="3600"/>
            </a:lvl3pPr>
            <a:lvl4pPr marL="2057491" indent="0">
              <a:buNone/>
              <a:defRPr sz="3000"/>
            </a:lvl4pPr>
            <a:lvl5pPr marL="2743321" indent="0">
              <a:buNone/>
              <a:defRPr sz="3000"/>
            </a:lvl5pPr>
            <a:lvl6pPr marL="3429152" indent="0">
              <a:buNone/>
              <a:defRPr sz="3000"/>
            </a:lvl6pPr>
            <a:lvl7pPr marL="4114983" indent="0">
              <a:buNone/>
              <a:defRPr sz="3000"/>
            </a:lvl7pPr>
            <a:lvl8pPr marL="4800812" indent="0">
              <a:buNone/>
              <a:defRPr sz="3000"/>
            </a:lvl8pPr>
            <a:lvl9pPr marL="5486643" indent="0">
              <a:buNone/>
              <a:defRPr sz="3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4114801"/>
            <a:ext cx="4423766" cy="7623175"/>
          </a:xfrm>
        </p:spPr>
        <p:txBody>
          <a:bodyPr/>
          <a:lstStyle>
            <a:lvl1pPr marL="0" indent="0">
              <a:buNone/>
              <a:defRPr sz="2400"/>
            </a:lvl1pPr>
            <a:lvl2pPr marL="685831" indent="0">
              <a:buNone/>
              <a:defRPr sz="2100"/>
            </a:lvl2pPr>
            <a:lvl3pPr marL="1371660" indent="0">
              <a:buNone/>
              <a:defRPr sz="1801"/>
            </a:lvl3pPr>
            <a:lvl4pPr marL="2057491" indent="0">
              <a:buNone/>
              <a:defRPr sz="1500"/>
            </a:lvl4pPr>
            <a:lvl5pPr marL="2743321" indent="0">
              <a:buNone/>
              <a:defRPr sz="1500"/>
            </a:lvl5pPr>
            <a:lvl6pPr marL="3429152" indent="0">
              <a:buNone/>
              <a:defRPr sz="1500"/>
            </a:lvl6pPr>
            <a:lvl7pPr marL="4114983" indent="0">
              <a:buNone/>
              <a:defRPr sz="1500"/>
            </a:lvl7pPr>
            <a:lvl8pPr marL="4800812" indent="0">
              <a:buNone/>
              <a:defRPr sz="1500"/>
            </a:lvl8pPr>
            <a:lvl9pPr marL="5486643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C17A9-A8F2-ED40-9869-EFF361AA7AED}" type="datetimeFigureOut">
              <a:rPr lang="en-US" smtClean="0"/>
              <a:t>12/2/25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B1D40-14C2-694F-8434-66AD070E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12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730253"/>
            <a:ext cx="11830051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3651251"/>
            <a:ext cx="11830051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12712705"/>
            <a:ext cx="3086101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3C17A9-A8F2-ED40-9869-EFF361AA7AED}" type="datetimeFigureOut">
              <a:rPr lang="en-US" smtClean="0"/>
              <a:t>12/2/25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6" y="12712705"/>
            <a:ext cx="4629149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4" y="12712705"/>
            <a:ext cx="3086101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6B1D40-14C2-694F-8434-66AD070E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498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37166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16" indent="-342916" algn="l" defTabSz="137166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199" kern="1200">
          <a:solidFill>
            <a:schemeClr val="tx1"/>
          </a:solidFill>
          <a:latin typeface="+mn-lt"/>
          <a:ea typeface="+mn-ea"/>
          <a:cs typeface="+mn-cs"/>
        </a:defRPr>
      </a:lvl1pPr>
      <a:lvl2pPr marL="1028745" indent="-342916" algn="l" defTabSz="1371660" rtl="0" eaLnBrk="1" latinLnBrk="0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76" indent="-342916" algn="l" defTabSz="1371660" rtl="0" eaLnBrk="1" latinLnBrk="0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407" indent="-342916" algn="l" defTabSz="1371660" rtl="0" eaLnBrk="1" latinLnBrk="0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2699" kern="1200">
          <a:solidFill>
            <a:schemeClr val="tx1"/>
          </a:solidFill>
          <a:latin typeface="+mn-lt"/>
          <a:ea typeface="+mn-ea"/>
          <a:cs typeface="+mn-cs"/>
        </a:defRPr>
      </a:lvl4pPr>
      <a:lvl5pPr marL="3086236" indent="-342916" algn="l" defTabSz="1371660" rtl="0" eaLnBrk="1" latinLnBrk="0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2699" kern="1200">
          <a:solidFill>
            <a:schemeClr val="tx1"/>
          </a:solidFill>
          <a:latin typeface="+mn-lt"/>
          <a:ea typeface="+mn-ea"/>
          <a:cs typeface="+mn-cs"/>
        </a:defRPr>
      </a:lvl5pPr>
      <a:lvl6pPr marL="3772067" indent="-342916" algn="l" defTabSz="1371660" rtl="0" eaLnBrk="1" latinLnBrk="0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2699" kern="1200">
          <a:solidFill>
            <a:schemeClr val="tx1"/>
          </a:solidFill>
          <a:latin typeface="+mn-lt"/>
          <a:ea typeface="+mn-ea"/>
          <a:cs typeface="+mn-cs"/>
        </a:defRPr>
      </a:lvl6pPr>
      <a:lvl7pPr marL="4457897" indent="-342916" algn="l" defTabSz="1371660" rtl="0" eaLnBrk="1" latinLnBrk="0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2699" kern="1200">
          <a:solidFill>
            <a:schemeClr val="tx1"/>
          </a:solidFill>
          <a:latin typeface="+mn-lt"/>
          <a:ea typeface="+mn-ea"/>
          <a:cs typeface="+mn-cs"/>
        </a:defRPr>
      </a:lvl7pPr>
      <a:lvl8pPr marL="5143728" indent="-342916" algn="l" defTabSz="1371660" rtl="0" eaLnBrk="1" latinLnBrk="0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2699" kern="1200">
          <a:solidFill>
            <a:schemeClr val="tx1"/>
          </a:solidFill>
          <a:latin typeface="+mn-lt"/>
          <a:ea typeface="+mn-ea"/>
          <a:cs typeface="+mn-cs"/>
        </a:defRPr>
      </a:lvl8pPr>
      <a:lvl9pPr marL="5829559" indent="-342916" algn="l" defTabSz="1371660" rtl="0" eaLnBrk="1" latinLnBrk="0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26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60" rtl="0" eaLnBrk="1" latinLnBrk="0" hangingPunct="1">
        <a:defRPr sz="2699" kern="1200">
          <a:solidFill>
            <a:schemeClr val="tx1"/>
          </a:solidFill>
          <a:latin typeface="+mn-lt"/>
          <a:ea typeface="+mn-ea"/>
          <a:cs typeface="+mn-cs"/>
        </a:defRPr>
      </a:lvl1pPr>
      <a:lvl2pPr marL="685831" algn="l" defTabSz="1371660" rtl="0" eaLnBrk="1" latinLnBrk="0" hangingPunct="1">
        <a:defRPr sz="2699" kern="1200">
          <a:solidFill>
            <a:schemeClr val="tx1"/>
          </a:solidFill>
          <a:latin typeface="+mn-lt"/>
          <a:ea typeface="+mn-ea"/>
          <a:cs typeface="+mn-cs"/>
        </a:defRPr>
      </a:lvl2pPr>
      <a:lvl3pPr marL="1371660" algn="l" defTabSz="1371660" rtl="0" eaLnBrk="1" latinLnBrk="0" hangingPunct="1">
        <a:defRPr sz="2699" kern="1200">
          <a:solidFill>
            <a:schemeClr val="tx1"/>
          </a:solidFill>
          <a:latin typeface="+mn-lt"/>
          <a:ea typeface="+mn-ea"/>
          <a:cs typeface="+mn-cs"/>
        </a:defRPr>
      </a:lvl3pPr>
      <a:lvl4pPr marL="2057491" algn="l" defTabSz="1371660" rtl="0" eaLnBrk="1" latinLnBrk="0" hangingPunct="1">
        <a:defRPr sz="2699" kern="1200">
          <a:solidFill>
            <a:schemeClr val="tx1"/>
          </a:solidFill>
          <a:latin typeface="+mn-lt"/>
          <a:ea typeface="+mn-ea"/>
          <a:cs typeface="+mn-cs"/>
        </a:defRPr>
      </a:lvl4pPr>
      <a:lvl5pPr marL="2743321" algn="l" defTabSz="1371660" rtl="0" eaLnBrk="1" latinLnBrk="0" hangingPunct="1">
        <a:defRPr sz="2699" kern="1200">
          <a:solidFill>
            <a:schemeClr val="tx1"/>
          </a:solidFill>
          <a:latin typeface="+mn-lt"/>
          <a:ea typeface="+mn-ea"/>
          <a:cs typeface="+mn-cs"/>
        </a:defRPr>
      </a:lvl5pPr>
      <a:lvl6pPr marL="3429152" algn="l" defTabSz="1371660" rtl="0" eaLnBrk="1" latinLnBrk="0" hangingPunct="1">
        <a:defRPr sz="2699" kern="1200">
          <a:solidFill>
            <a:schemeClr val="tx1"/>
          </a:solidFill>
          <a:latin typeface="+mn-lt"/>
          <a:ea typeface="+mn-ea"/>
          <a:cs typeface="+mn-cs"/>
        </a:defRPr>
      </a:lvl6pPr>
      <a:lvl7pPr marL="4114983" algn="l" defTabSz="1371660" rtl="0" eaLnBrk="1" latinLnBrk="0" hangingPunct="1">
        <a:defRPr sz="2699" kern="1200">
          <a:solidFill>
            <a:schemeClr val="tx1"/>
          </a:solidFill>
          <a:latin typeface="+mn-lt"/>
          <a:ea typeface="+mn-ea"/>
          <a:cs typeface="+mn-cs"/>
        </a:defRPr>
      </a:lvl7pPr>
      <a:lvl8pPr marL="4800812" algn="l" defTabSz="1371660" rtl="0" eaLnBrk="1" latinLnBrk="0" hangingPunct="1">
        <a:defRPr sz="2699" kern="1200">
          <a:solidFill>
            <a:schemeClr val="tx1"/>
          </a:solidFill>
          <a:latin typeface="+mn-lt"/>
          <a:ea typeface="+mn-ea"/>
          <a:cs typeface="+mn-cs"/>
        </a:defRPr>
      </a:lvl8pPr>
      <a:lvl9pPr marL="5486643" algn="l" defTabSz="1371660" rtl="0" eaLnBrk="1" latinLnBrk="0" hangingPunct="1">
        <a:defRPr sz="26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865B53D9-BFB3-F2D1-D83D-AF3FF243D4E4}"/>
              </a:ext>
            </a:extLst>
          </p:cNvPr>
          <p:cNvSpPr txBox="1"/>
          <p:nvPr/>
        </p:nvSpPr>
        <p:spPr>
          <a:xfrm>
            <a:off x="661877" y="3595568"/>
            <a:ext cx="12392246" cy="65248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/>
            <a:r>
              <a:rPr lang="en-US" sz="4800" b="1" dirty="0">
                <a:solidFill>
                  <a:srgbClr val="C00000"/>
                </a:solidFill>
                <a:highlight>
                  <a:srgbClr val="EDEBE9"/>
                </a:highlight>
                <a:latin typeface="Poppins" pitchFamily="2" charset="77"/>
              </a:rPr>
              <a:t>Slide 2: Add your headshot</a:t>
            </a:r>
            <a:br>
              <a:rPr lang="en-US" sz="5400" b="1" dirty="0">
                <a:solidFill>
                  <a:srgbClr val="C00000"/>
                </a:solidFill>
                <a:highlight>
                  <a:srgbClr val="EDEBE9"/>
                </a:highlight>
                <a:latin typeface="Poppins" pitchFamily="2" charset="77"/>
              </a:rPr>
            </a:br>
            <a:br>
              <a:rPr lang="en-US" sz="1800" b="0" i="0" dirty="0">
                <a:solidFill>
                  <a:srgbClr val="000000"/>
                </a:solidFill>
                <a:effectLst/>
                <a:highlight>
                  <a:srgbClr val="EDEBE9"/>
                </a:highlight>
                <a:latin typeface="Poppins" pitchFamily="2" charset="77"/>
              </a:rPr>
            </a:br>
            <a:r>
              <a:rPr lang="en-US" sz="1400" b="0" i="0" dirty="0">
                <a:solidFill>
                  <a:srgbClr val="000000"/>
                </a:solidFill>
                <a:effectLst/>
                <a:highlight>
                  <a:srgbClr val="EDEBE9"/>
                </a:highlight>
                <a:latin typeface="Poppins" pitchFamily="2" charset="77"/>
              </a:rPr>
              <a:t>​</a:t>
            </a:r>
            <a:br>
              <a:rPr lang="en-US" sz="1400" b="0" i="0" dirty="0">
                <a:solidFill>
                  <a:srgbClr val="000000"/>
                </a:solidFill>
                <a:effectLst/>
                <a:highlight>
                  <a:srgbClr val="EDEBE9"/>
                </a:highlight>
                <a:latin typeface="Poppins" pitchFamily="2" charset="77"/>
              </a:rPr>
            </a:br>
            <a:r>
              <a:rPr lang="en-US" sz="3600" b="1" i="1" u="none" strike="noStrike" dirty="0">
                <a:solidFill>
                  <a:srgbClr val="C00000"/>
                </a:solidFill>
                <a:effectLst/>
                <a:highlight>
                  <a:srgbClr val="EDEBE9"/>
                </a:highlight>
                <a:latin typeface="Poppins" pitchFamily="2" charset="77"/>
              </a:rPr>
              <a:t>*How to change the photo</a:t>
            </a:r>
          </a:p>
          <a:p>
            <a:pPr algn="l" rtl="0" fontAlgn="base"/>
            <a:r>
              <a:rPr lang="en-US" sz="3600" i="1" dirty="0">
                <a:solidFill>
                  <a:srgbClr val="C00000"/>
                </a:solidFill>
                <a:effectLst/>
                <a:highlight>
                  <a:srgbClr val="EDEBE9"/>
                </a:highlight>
                <a:latin typeface="Poppins" pitchFamily="2" charset="77"/>
              </a:rPr>
              <a:t>	- </a:t>
            </a:r>
            <a:r>
              <a:rPr lang="en-US" sz="3600" i="1" dirty="0">
                <a:solidFill>
                  <a:srgbClr val="C00000"/>
                </a:solidFill>
                <a:highlight>
                  <a:srgbClr val="EDEBE9"/>
                </a:highlight>
                <a:latin typeface="Poppins" pitchFamily="2" charset="77"/>
              </a:rPr>
              <a:t>R</a:t>
            </a:r>
            <a:r>
              <a:rPr lang="en-US" sz="3600" i="1" dirty="0">
                <a:solidFill>
                  <a:srgbClr val="C00000"/>
                </a:solidFill>
                <a:effectLst/>
                <a:highlight>
                  <a:srgbClr val="EDEBE9"/>
                </a:highlight>
                <a:latin typeface="Poppins" pitchFamily="2" charset="77"/>
              </a:rPr>
              <a:t>ight click on the profile silhouette graphic</a:t>
            </a:r>
            <a:endParaRPr lang="en-US" sz="3600" i="1" dirty="0">
              <a:solidFill>
                <a:srgbClr val="C00000"/>
              </a:solidFill>
              <a:highlight>
                <a:srgbClr val="EDEBE9"/>
              </a:highlight>
              <a:latin typeface="Poppins" pitchFamily="2" charset="77"/>
            </a:endParaRPr>
          </a:p>
          <a:p>
            <a:pPr algn="l" rtl="0" fontAlgn="base"/>
            <a:r>
              <a:rPr lang="en-US" sz="3600" i="1" dirty="0">
                <a:solidFill>
                  <a:srgbClr val="C00000"/>
                </a:solidFill>
                <a:highlight>
                  <a:srgbClr val="EDEBE9"/>
                </a:highlight>
                <a:latin typeface="Poppins" pitchFamily="2" charset="77"/>
              </a:rPr>
              <a:t>	-Select change picture &gt; From a file</a:t>
            </a:r>
          </a:p>
          <a:p>
            <a:pPr algn="l" rtl="0" fontAlgn="base"/>
            <a:r>
              <a:rPr lang="en-US" sz="3600" i="1" dirty="0">
                <a:solidFill>
                  <a:srgbClr val="C00000"/>
                </a:solidFill>
                <a:highlight>
                  <a:srgbClr val="EDEBE9"/>
                </a:highlight>
                <a:latin typeface="Poppins" pitchFamily="2" charset="77"/>
              </a:rPr>
              <a:t>	-Select the file you’d like to add</a:t>
            </a:r>
          </a:p>
          <a:p>
            <a:pPr algn="l" rtl="0" fontAlgn="base"/>
            <a:endParaRPr lang="en-US" sz="3600" b="0" i="1" dirty="0">
              <a:solidFill>
                <a:srgbClr val="C00000"/>
              </a:solidFill>
              <a:effectLst/>
              <a:highlight>
                <a:srgbClr val="EDEBE9"/>
              </a:highlight>
              <a:latin typeface="Poppins" pitchFamily="2" charset="77"/>
            </a:endParaRPr>
          </a:p>
          <a:p>
            <a:pPr algn="l" rtl="0" fontAlgn="base"/>
            <a:br>
              <a:rPr lang="en-US" sz="1400" b="0" i="0" dirty="0">
                <a:solidFill>
                  <a:srgbClr val="000000"/>
                </a:solidFill>
                <a:effectLst/>
                <a:highlight>
                  <a:srgbClr val="EDEBE9"/>
                </a:highlight>
                <a:latin typeface="Poppins" pitchFamily="2" charset="77"/>
              </a:rPr>
            </a:br>
            <a:r>
              <a:rPr lang="en-US" sz="3600" b="1" i="0" dirty="0">
                <a:solidFill>
                  <a:srgbClr val="000000"/>
                </a:solidFill>
                <a:effectLst/>
                <a:highlight>
                  <a:srgbClr val="EDEBE9"/>
                </a:highlight>
                <a:latin typeface="Poppins" pitchFamily="2" charset="77"/>
              </a:rPr>
              <a:t>​</a:t>
            </a:r>
            <a:r>
              <a:rPr lang="en-US" sz="3600" b="1" i="1" u="none" strike="noStrike" dirty="0">
                <a:solidFill>
                  <a:srgbClr val="C00000"/>
                </a:solidFill>
                <a:effectLst/>
                <a:highlight>
                  <a:srgbClr val="EDEBE9"/>
                </a:highlight>
                <a:latin typeface="Poppins" pitchFamily="2" charset="77"/>
              </a:rPr>
              <a:t>*How to save graphic</a:t>
            </a:r>
          </a:p>
          <a:p>
            <a:pPr algn="l" rtl="0" fontAlgn="base"/>
            <a:r>
              <a:rPr lang="en-US" sz="3600" i="1" dirty="0">
                <a:solidFill>
                  <a:srgbClr val="C00000"/>
                </a:solidFill>
                <a:effectLst/>
                <a:highlight>
                  <a:srgbClr val="EDEBE9"/>
                </a:highlight>
                <a:latin typeface="Poppins" pitchFamily="2" charset="77"/>
              </a:rPr>
              <a:t>	- Go to File &gt; Export &gt; Select PNG file type</a:t>
            </a:r>
          </a:p>
          <a:p>
            <a:pPr algn="l" rtl="0" fontAlgn="base"/>
            <a:r>
              <a:rPr lang="en-US" sz="3600" i="1" dirty="0">
                <a:solidFill>
                  <a:srgbClr val="C00000"/>
                </a:solidFill>
                <a:highlight>
                  <a:srgbClr val="EDEBE9"/>
                </a:highlight>
                <a:latin typeface="Poppins" pitchFamily="2" charset="77"/>
              </a:rPr>
              <a:t>	-	Share! Post on any social platform</a:t>
            </a:r>
          </a:p>
          <a:p>
            <a:pPr algn="l" rtl="0" fontAlgn="base"/>
            <a:br>
              <a:rPr lang="en-US" sz="1800" b="0" i="0" dirty="0">
                <a:solidFill>
                  <a:srgbClr val="000000"/>
                </a:solidFill>
                <a:effectLst/>
                <a:highlight>
                  <a:srgbClr val="EDEBE9"/>
                </a:highlight>
                <a:latin typeface="Poppins" pitchFamily="2" charset="77"/>
              </a:rPr>
            </a:br>
            <a:endParaRPr lang="en-US" b="0" i="0" dirty="0">
              <a:solidFill>
                <a:srgbClr val="000000"/>
              </a:solidFill>
              <a:effectLst/>
              <a:highlight>
                <a:srgbClr val="EDEBE9"/>
              </a:highligh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5455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678CF20-060B-F402-F0A4-603B5D716B9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rcRect/>
          <a:stretch/>
        </p:blipFill>
        <p:spPr>
          <a:xfrm>
            <a:off x="0" y="0"/>
            <a:ext cx="13716000" cy="13716000"/>
          </a:xfrm>
          <a:prstGeom prst="rect">
            <a:avLst/>
          </a:prstGeom>
        </p:spPr>
      </p:pic>
      <p:pic>
        <p:nvPicPr>
          <p:cNvPr id="8" name="Picture 7" descr="A gray circle with a person in it&#10;&#10;Description automatically generated">
            <a:extLst>
              <a:ext uri="{FF2B5EF4-FFF2-40B4-BE49-F238E27FC236}">
                <a16:creationId xmlns:a16="http://schemas.microsoft.com/office/drawing/2014/main" id="{BDFF63E6-0E9C-4D29-EF89-DC45DD2E2E1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8760" t="20315" r="17179" b="15624"/>
          <a:stretch/>
        </p:blipFill>
        <p:spPr>
          <a:xfrm>
            <a:off x="3668248" y="2343760"/>
            <a:ext cx="6379504" cy="6379504"/>
          </a:xfrm>
          <a:prstGeom prst="ellipse">
            <a:avLst/>
          </a:prstGeom>
        </p:spPr>
      </p:pic>
      <p:pic>
        <p:nvPicPr>
          <p:cNvPr id="2" name="Graphic 1">
            <a:extLst>
              <a:ext uri="{FF2B5EF4-FFF2-40B4-BE49-F238E27FC236}">
                <a16:creationId xmlns:a16="http://schemas.microsoft.com/office/drawing/2014/main" id="{AC275303-6D6E-B83C-DDC2-5293748BC860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360656" y="1819992"/>
            <a:ext cx="2615184" cy="2615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80300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64C578CDE80947BD50FBB75D212B7A" ma:contentTypeVersion="19" ma:contentTypeDescription="Create a new document." ma:contentTypeScope="" ma:versionID="acb9c4164d5a10bd63b1f78b9b3ad811">
  <xsd:schema xmlns:xsd="http://www.w3.org/2001/XMLSchema" xmlns:xs="http://www.w3.org/2001/XMLSchema" xmlns:p="http://schemas.microsoft.com/office/2006/metadata/properties" xmlns:ns2="19185142-ee7d-4b96-a583-f54c15efdbb4" xmlns:ns3="60795908-1a59-4543-80de-9041a6a7299b" targetNamespace="http://schemas.microsoft.com/office/2006/metadata/properties" ma:root="true" ma:fieldsID="dee7e3878b9ca1dec4d39e2f3c9c039e" ns2:_="" ns3:_="">
    <xsd:import namespace="19185142-ee7d-4b96-a583-f54c15efdbb4"/>
    <xsd:import namespace="60795908-1a59-4543-80de-9041a6a729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PreviouslyUsed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185142-ee7d-4b96-a583-f54c15efdb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4" nillable="true" ma:displayName="MediaServiceLocation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PreviouslyUsed" ma:index="20" nillable="true" ma:displayName="Previously Used " ma:default="1" ma:format="Dropdown" ma:internalName="PreviouslyUsed">
      <xsd:simpleType>
        <xsd:restriction base="dms:Boolean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cbe4cc58-ec9a-401a-b499-973b5c0c15d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795908-1a59-4543-80de-9041a6a7299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b27fa804-c0cd-4ede-9cf8-b7e3df3aaa84}" ma:internalName="TaxCatchAll" ma:showField="CatchAllData" ma:web="60795908-1a59-4543-80de-9041a6a729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9185142-ee7d-4b96-a583-f54c15efdbb4">
      <Terms xmlns="http://schemas.microsoft.com/office/infopath/2007/PartnerControls"/>
    </lcf76f155ced4ddcb4097134ff3c332f>
    <TaxCatchAll xmlns="60795908-1a59-4543-80de-9041a6a7299b" xsi:nil="true"/>
    <PreviouslyUsed xmlns="19185142-ee7d-4b96-a583-f54c15efdbb4">true</PreviouslyUsed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9C33CBF-4801-43AA-8CB2-972743F7738E}">
  <ds:schemaRefs>
    <ds:schemaRef ds:uri="19185142-ee7d-4b96-a583-f54c15efdbb4"/>
    <ds:schemaRef ds:uri="60795908-1a59-4543-80de-9041a6a7299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C702AD23-CD1D-47A3-9AE0-5D73C629281D}">
  <ds:schemaRefs>
    <ds:schemaRef ds:uri="http://schemas.microsoft.com/office/2006/documentManagement/types"/>
    <ds:schemaRef ds:uri="http://schemas.microsoft.com/office/2006/metadata/properties"/>
    <ds:schemaRef ds:uri="http://purl.org/dc/terms/"/>
    <ds:schemaRef ds:uri="http://purl.org/dc/dcmitype/"/>
    <ds:schemaRef ds:uri="http://schemas.openxmlformats.org/package/2006/metadata/core-properties"/>
    <ds:schemaRef ds:uri="19185142-ee7d-4b96-a583-f54c15efdbb4"/>
    <ds:schemaRef ds:uri="60795908-1a59-4543-80de-9041a6a7299b"/>
    <ds:schemaRef ds:uri="http://purl.org/dc/elements/1.1/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A5C0EE4-57DA-4803-A85A-EAF2E6D6E50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212</TotalTime>
  <Words>73</Words>
  <Application>Microsoft Macintosh PowerPoint</Application>
  <PresentationFormat>Custom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Poppins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Derek Dalton</dc:creator>
  <cp:lastModifiedBy>Derek Dalton</cp:lastModifiedBy>
  <cp:revision>3</cp:revision>
  <dcterms:created xsi:type="dcterms:W3CDTF">2023-03-20T18:44:35Z</dcterms:created>
  <dcterms:modified xsi:type="dcterms:W3CDTF">2025-12-02T21:32:58Z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0x010100BE64C578CDE80947BD50FBB75D212B7A</vt:lpwstr>
  </property>
  <property fmtid="{D5CDD505-2E9C-101B-9397-08002B2CF9AE}" pid="3" name="MediaServiceImageTags">
    <vt:lpwstr/>
  </property>
</Properties>
</file>