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7"/>
  </p:notesMasterIdLst>
  <p:sldIdLst>
    <p:sldId id="263" r:id="rId5"/>
    <p:sldId id="265" r:id="rId6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223F"/>
    <a:srgbClr val="F2B01D"/>
    <a:srgbClr val="595D72"/>
    <a:srgbClr val="BA2029"/>
    <a:srgbClr val="623978"/>
    <a:srgbClr val="EAB336"/>
    <a:srgbClr val="004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0E4A33-3006-DA4C-83EA-FA1D4AD2E472}" v="4" dt="2025-12-02T21:30:30.2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22"/>
    <p:restoredTop sz="94717"/>
  </p:normalViewPr>
  <p:slideViewPr>
    <p:cSldViewPr snapToGrid="0">
      <p:cViewPr>
        <p:scale>
          <a:sx n="70" d="100"/>
          <a:sy n="70" d="100"/>
        </p:scale>
        <p:origin x="1472" y="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ek Dalton" userId="c0a93c5a-cf33-4187-875b-f45598bdf600" providerId="ADAL" clId="{5C380C1E-F059-5952-83D2-AA7023E5C46D}"/>
    <pc:docChg chg="undo custSel delSld modSld">
      <pc:chgData name="Derek Dalton" userId="c0a93c5a-cf33-4187-875b-f45598bdf600" providerId="ADAL" clId="{5C380C1E-F059-5952-83D2-AA7023E5C46D}" dt="2025-12-02T21:31:14.266" v="125" actId="34135"/>
      <pc:docMkLst>
        <pc:docMk/>
      </pc:docMkLst>
      <pc:sldChg chg="modSp mod">
        <pc:chgData name="Derek Dalton" userId="c0a93c5a-cf33-4187-875b-f45598bdf600" providerId="ADAL" clId="{5C380C1E-F059-5952-83D2-AA7023E5C46D}" dt="2025-12-02T20:57:53.203" v="95" actId="1076"/>
        <pc:sldMkLst>
          <pc:docMk/>
          <pc:sldMk cId="2425455449" sldId="263"/>
        </pc:sldMkLst>
        <pc:spChg chg="mod">
          <ac:chgData name="Derek Dalton" userId="c0a93c5a-cf33-4187-875b-f45598bdf600" providerId="ADAL" clId="{5C380C1E-F059-5952-83D2-AA7023E5C46D}" dt="2025-12-02T20:57:53.203" v="95" actId="1076"/>
          <ac:spMkLst>
            <pc:docMk/>
            <pc:sldMk cId="2425455449" sldId="263"/>
            <ac:spMk id="10" creationId="{865B53D9-BFB3-F2D1-D83D-AF3FF243D4E4}"/>
          </ac:spMkLst>
        </pc:spChg>
      </pc:sldChg>
      <pc:sldChg chg="addSp delSp modSp del mod">
        <pc:chgData name="Derek Dalton" userId="c0a93c5a-cf33-4187-875b-f45598bdf600" providerId="ADAL" clId="{5C380C1E-F059-5952-83D2-AA7023E5C46D}" dt="2025-12-02T20:49:52.424" v="7" actId="2696"/>
        <pc:sldMkLst>
          <pc:docMk/>
          <pc:sldMk cId="1367112976" sldId="264"/>
        </pc:sldMkLst>
        <pc:spChg chg="add del mod">
          <ac:chgData name="Derek Dalton" userId="c0a93c5a-cf33-4187-875b-f45598bdf600" providerId="ADAL" clId="{5C380C1E-F059-5952-83D2-AA7023E5C46D}" dt="2025-12-02T20:45:07.770" v="4"/>
          <ac:spMkLst>
            <pc:docMk/>
            <pc:sldMk cId="1367112976" sldId="264"/>
            <ac:spMk id="2" creationId="{1C2BC8EA-B3AA-CA9C-19ED-FC2CFE48765C}"/>
          </ac:spMkLst>
        </pc:spChg>
        <pc:picChg chg="mod">
          <ac:chgData name="Derek Dalton" userId="c0a93c5a-cf33-4187-875b-f45598bdf600" providerId="ADAL" clId="{5C380C1E-F059-5952-83D2-AA7023E5C46D}" dt="2025-12-02T20:44:55.544" v="1" actId="1076"/>
          <ac:picMkLst>
            <pc:docMk/>
            <pc:sldMk cId="1367112976" sldId="264"/>
            <ac:picMk id="21" creationId="{1E57323B-B66F-BEA4-366D-843AC684BC51}"/>
          </ac:picMkLst>
        </pc:picChg>
      </pc:sldChg>
      <pc:sldChg chg="addSp delSp modSp mod">
        <pc:chgData name="Derek Dalton" userId="c0a93c5a-cf33-4187-875b-f45598bdf600" providerId="ADAL" clId="{5C380C1E-F059-5952-83D2-AA7023E5C46D}" dt="2025-12-02T21:31:14.266" v="125" actId="34135"/>
        <pc:sldMkLst>
          <pc:docMk/>
          <pc:sldMk cId="3968030098" sldId="265"/>
        </pc:sldMkLst>
        <pc:spChg chg="add del">
          <ac:chgData name="Derek Dalton" userId="c0a93c5a-cf33-4187-875b-f45598bdf600" providerId="ADAL" clId="{5C380C1E-F059-5952-83D2-AA7023E5C46D}" dt="2025-12-02T20:55:48.001" v="14" actId="478"/>
          <ac:spMkLst>
            <pc:docMk/>
            <pc:sldMk cId="3968030098" sldId="265"/>
            <ac:spMk id="3" creationId="{6AADF532-3DC8-B214-D964-5D5BD0D37C78}"/>
          </ac:spMkLst>
        </pc:spChg>
        <pc:picChg chg="add mod">
          <ac:chgData name="Derek Dalton" userId="c0a93c5a-cf33-4187-875b-f45598bdf600" providerId="ADAL" clId="{5C380C1E-F059-5952-83D2-AA7023E5C46D}" dt="2025-12-02T21:27:15.073" v="105" actId="34135"/>
          <ac:picMkLst>
            <pc:docMk/>
            <pc:sldMk cId="3968030098" sldId="265"/>
            <ac:picMk id="5" creationId="{0678CF20-060B-F402-F0A4-603B5D716B9D}"/>
          </ac:picMkLst>
        </pc:picChg>
        <pc:picChg chg="add mod">
          <ac:chgData name="Derek Dalton" userId="c0a93c5a-cf33-4187-875b-f45598bdf600" providerId="ADAL" clId="{5C380C1E-F059-5952-83D2-AA7023E5C46D}" dt="2025-12-02T21:31:14.266" v="125" actId="34135"/>
          <ac:picMkLst>
            <pc:docMk/>
            <pc:sldMk cId="3968030098" sldId="265"/>
            <ac:picMk id="7" creationId="{126D6C1C-25A4-5A8D-C1F1-D0348999C145}"/>
          </ac:picMkLst>
        </pc:picChg>
        <pc:picChg chg="mod">
          <ac:chgData name="Derek Dalton" userId="c0a93c5a-cf33-4187-875b-f45598bdf600" providerId="ADAL" clId="{5C380C1E-F059-5952-83D2-AA7023E5C46D}" dt="2025-12-02T21:31:07.589" v="124" actId="1076"/>
          <ac:picMkLst>
            <pc:docMk/>
            <pc:sldMk cId="3968030098" sldId="265"/>
            <ac:picMk id="8" creationId="{BDFF63E6-0E9C-4D29-EF89-DC45DD2E2E16}"/>
          </ac:picMkLst>
        </pc:picChg>
        <pc:picChg chg="del mod">
          <ac:chgData name="Derek Dalton" userId="c0a93c5a-cf33-4187-875b-f45598bdf600" providerId="ADAL" clId="{5C380C1E-F059-5952-83D2-AA7023E5C46D}" dt="2025-12-02T20:51:27.269" v="12" actId="478"/>
          <ac:picMkLst>
            <pc:docMk/>
            <pc:sldMk cId="3968030098" sldId="265"/>
            <ac:picMk id="15" creationId="{A9E2D6AC-94CB-02CA-6527-368E07AA1FA3}"/>
          </ac:picMkLst>
        </pc:picChg>
        <pc:picChg chg="del">
          <ac:chgData name="Derek Dalton" userId="c0a93c5a-cf33-4187-875b-f45598bdf600" providerId="ADAL" clId="{5C380C1E-F059-5952-83D2-AA7023E5C46D}" dt="2025-12-02T20:47:54.237" v="5" actId="478"/>
          <ac:picMkLst>
            <pc:docMk/>
            <pc:sldMk cId="3968030098" sldId="265"/>
            <ac:picMk id="20" creationId="{056FC126-2A4A-64C0-C34E-0C9D6DC47D1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C02C8-F2F7-C04E-8E62-DA6BD5752347}" type="datetimeFigureOut">
              <a:rPr lang="en-US" smtClean="0"/>
              <a:t>12/2/25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A8868-07D6-CE40-8D8B-041C3F792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273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1pPr>
    <a:lvl2pPr marL="658368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2pPr>
    <a:lvl3pPr marL="1316736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3pPr>
    <a:lvl4pPr marL="1975104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4pPr>
    <a:lvl5pPr marL="2633472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5pPr>
    <a:lvl6pPr marL="3291840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6pPr>
    <a:lvl7pPr marL="3950208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7pPr>
    <a:lvl8pPr marL="4608576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8pPr>
    <a:lvl9pPr marL="5266944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1" y="2244726"/>
            <a:ext cx="11658600" cy="4775201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1" y="7204075"/>
            <a:ext cx="10287000" cy="331152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31" indent="0" algn="ctr">
              <a:buNone/>
              <a:defRPr sz="3000"/>
            </a:lvl2pPr>
            <a:lvl3pPr marL="1371660" indent="0" algn="ctr">
              <a:buNone/>
              <a:defRPr sz="2699"/>
            </a:lvl3pPr>
            <a:lvl4pPr marL="2057491" indent="0" algn="ctr">
              <a:buNone/>
              <a:defRPr sz="2400"/>
            </a:lvl4pPr>
            <a:lvl5pPr marL="2743321" indent="0" algn="ctr">
              <a:buNone/>
              <a:defRPr sz="2400"/>
            </a:lvl5pPr>
            <a:lvl6pPr marL="3429152" indent="0" algn="ctr">
              <a:buNone/>
              <a:defRPr sz="2400"/>
            </a:lvl6pPr>
            <a:lvl7pPr marL="4114983" indent="0" algn="ctr">
              <a:buNone/>
              <a:defRPr sz="2400"/>
            </a:lvl7pPr>
            <a:lvl8pPr marL="4800812" indent="0" algn="ctr">
              <a:buNone/>
              <a:defRPr sz="2400"/>
            </a:lvl8pPr>
            <a:lvl9pPr marL="5486643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6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746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1"/>
            <a:ext cx="2957513" cy="116236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1"/>
            <a:ext cx="8701087" cy="11623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040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330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81"/>
            <a:ext cx="11830051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30"/>
            <a:ext cx="11830051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31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6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3pPr>
            <a:lvl4pPr marL="205749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32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15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98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81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64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50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6" y="3651251"/>
            <a:ext cx="5829301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1"/>
            <a:ext cx="5829301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20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1" cy="26511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5" y="3362327"/>
            <a:ext cx="5802509" cy="164782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1" indent="0">
              <a:buNone/>
              <a:defRPr sz="3000" b="1"/>
            </a:lvl2pPr>
            <a:lvl3pPr marL="1371660" indent="0">
              <a:buNone/>
              <a:defRPr sz="2699" b="1"/>
            </a:lvl3pPr>
            <a:lvl4pPr marL="2057491" indent="0">
              <a:buNone/>
              <a:defRPr sz="2400" b="1"/>
            </a:lvl4pPr>
            <a:lvl5pPr marL="2743321" indent="0">
              <a:buNone/>
              <a:defRPr sz="2400" b="1"/>
            </a:lvl5pPr>
            <a:lvl6pPr marL="3429152" indent="0">
              <a:buNone/>
              <a:defRPr sz="2400" b="1"/>
            </a:lvl6pPr>
            <a:lvl7pPr marL="4114983" indent="0">
              <a:buNone/>
              <a:defRPr sz="2400" b="1"/>
            </a:lvl7pPr>
            <a:lvl8pPr marL="4800812" indent="0">
              <a:buNone/>
              <a:defRPr sz="2400" b="1"/>
            </a:lvl8pPr>
            <a:lvl9pPr marL="5486643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5" y="5010151"/>
            <a:ext cx="5802509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7" y="3362327"/>
            <a:ext cx="5831087" cy="164782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1" indent="0">
              <a:buNone/>
              <a:defRPr sz="3000" b="1"/>
            </a:lvl2pPr>
            <a:lvl3pPr marL="1371660" indent="0">
              <a:buNone/>
              <a:defRPr sz="2699" b="1"/>
            </a:lvl3pPr>
            <a:lvl4pPr marL="2057491" indent="0">
              <a:buNone/>
              <a:defRPr sz="2400" b="1"/>
            </a:lvl4pPr>
            <a:lvl5pPr marL="2743321" indent="0">
              <a:buNone/>
              <a:defRPr sz="2400" b="1"/>
            </a:lvl5pPr>
            <a:lvl6pPr marL="3429152" indent="0">
              <a:buNone/>
              <a:defRPr sz="2400" b="1"/>
            </a:lvl6pPr>
            <a:lvl7pPr marL="4114983" indent="0">
              <a:buNone/>
              <a:defRPr sz="2400" b="1"/>
            </a:lvl7pPr>
            <a:lvl8pPr marL="4800812" indent="0">
              <a:buNone/>
              <a:defRPr sz="2400" b="1"/>
            </a:lvl8pPr>
            <a:lvl9pPr marL="5486643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7" y="5010151"/>
            <a:ext cx="5831087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08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704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7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6" cy="3200400"/>
          </a:xfrm>
        </p:spPr>
        <p:txBody>
          <a:bodyPr anchor="b"/>
          <a:lstStyle>
            <a:lvl1pPr>
              <a:defRPr sz="48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4"/>
            <a:ext cx="6943726" cy="9747250"/>
          </a:xfrm>
        </p:spPr>
        <p:txBody>
          <a:bodyPr/>
          <a:lstStyle>
            <a:lvl1pPr>
              <a:defRPr sz="4801"/>
            </a:lvl1pPr>
            <a:lvl2pPr>
              <a:defRPr sz="4199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1"/>
            <a:ext cx="4423766" cy="7623175"/>
          </a:xfrm>
        </p:spPr>
        <p:txBody>
          <a:bodyPr/>
          <a:lstStyle>
            <a:lvl1pPr marL="0" indent="0">
              <a:buNone/>
              <a:defRPr sz="2400"/>
            </a:lvl1pPr>
            <a:lvl2pPr marL="685831" indent="0">
              <a:buNone/>
              <a:defRPr sz="2100"/>
            </a:lvl2pPr>
            <a:lvl3pPr marL="1371660" indent="0">
              <a:buNone/>
              <a:defRPr sz="1801"/>
            </a:lvl3pPr>
            <a:lvl4pPr marL="2057491" indent="0">
              <a:buNone/>
              <a:defRPr sz="1500"/>
            </a:lvl4pPr>
            <a:lvl5pPr marL="2743321" indent="0">
              <a:buNone/>
              <a:defRPr sz="1500"/>
            </a:lvl5pPr>
            <a:lvl6pPr marL="3429152" indent="0">
              <a:buNone/>
              <a:defRPr sz="1500"/>
            </a:lvl6pPr>
            <a:lvl7pPr marL="4114983" indent="0">
              <a:buNone/>
              <a:defRPr sz="1500"/>
            </a:lvl7pPr>
            <a:lvl8pPr marL="4800812" indent="0">
              <a:buNone/>
              <a:defRPr sz="1500"/>
            </a:lvl8pPr>
            <a:lvl9pPr marL="5486643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42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6" cy="3200400"/>
          </a:xfrm>
        </p:spPr>
        <p:txBody>
          <a:bodyPr anchor="b"/>
          <a:lstStyle>
            <a:lvl1pPr>
              <a:defRPr sz="480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4"/>
            <a:ext cx="6943726" cy="9747250"/>
          </a:xfrm>
        </p:spPr>
        <p:txBody>
          <a:bodyPr anchor="t"/>
          <a:lstStyle>
            <a:lvl1pPr marL="0" indent="0">
              <a:buNone/>
              <a:defRPr sz="4801"/>
            </a:lvl1pPr>
            <a:lvl2pPr marL="685831" indent="0">
              <a:buNone/>
              <a:defRPr sz="4199"/>
            </a:lvl2pPr>
            <a:lvl3pPr marL="1371660" indent="0">
              <a:buNone/>
              <a:defRPr sz="3600"/>
            </a:lvl3pPr>
            <a:lvl4pPr marL="2057491" indent="0">
              <a:buNone/>
              <a:defRPr sz="3000"/>
            </a:lvl4pPr>
            <a:lvl5pPr marL="2743321" indent="0">
              <a:buNone/>
              <a:defRPr sz="3000"/>
            </a:lvl5pPr>
            <a:lvl6pPr marL="3429152" indent="0">
              <a:buNone/>
              <a:defRPr sz="3000"/>
            </a:lvl6pPr>
            <a:lvl7pPr marL="4114983" indent="0">
              <a:buNone/>
              <a:defRPr sz="3000"/>
            </a:lvl7pPr>
            <a:lvl8pPr marL="4800812" indent="0">
              <a:buNone/>
              <a:defRPr sz="3000"/>
            </a:lvl8pPr>
            <a:lvl9pPr marL="5486643" indent="0">
              <a:buNone/>
              <a:defRPr sz="3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1"/>
            <a:ext cx="4423766" cy="7623175"/>
          </a:xfrm>
        </p:spPr>
        <p:txBody>
          <a:bodyPr/>
          <a:lstStyle>
            <a:lvl1pPr marL="0" indent="0">
              <a:buNone/>
              <a:defRPr sz="2400"/>
            </a:lvl1pPr>
            <a:lvl2pPr marL="685831" indent="0">
              <a:buNone/>
              <a:defRPr sz="2100"/>
            </a:lvl2pPr>
            <a:lvl3pPr marL="1371660" indent="0">
              <a:buNone/>
              <a:defRPr sz="1801"/>
            </a:lvl3pPr>
            <a:lvl4pPr marL="2057491" indent="0">
              <a:buNone/>
              <a:defRPr sz="1500"/>
            </a:lvl4pPr>
            <a:lvl5pPr marL="2743321" indent="0">
              <a:buNone/>
              <a:defRPr sz="1500"/>
            </a:lvl5pPr>
            <a:lvl6pPr marL="3429152" indent="0">
              <a:buNone/>
              <a:defRPr sz="1500"/>
            </a:lvl6pPr>
            <a:lvl7pPr marL="4114983" indent="0">
              <a:buNone/>
              <a:defRPr sz="1500"/>
            </a:lvl7pPr>
            <a:lvl8pPr marL="4800812" indent="0">
              <a:buNone/>
              <a:defRPr sz="1500"/>
            </a:lvl8pPr>
            <a:lvl9pPr marL="5486643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1"/>
            <a:ext cx="1183005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5"/>
            <a:ext cx="308610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C17A9-A8F2-ED40-9869-EFF361AA7AED}" type="datetimeFigureOut">
              <a:rPr lang="en-US" smtClean="0"/>
              <a:t>12/2/25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6" y="12712705"/>
            <a:ext cx="4629149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4" y="12712705"/>
            <a:ext cx="308610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B1D40-14C2-694F-8434-66AD070E6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49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6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6" indent="-342916" algn="l" defTabSz="137166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199" kern="1200">
          <a:solidFill>
            <a:schemeClr val="tx1"/>
          </a:solidFill>
          <a:latin typeface="+mn-lt"/>
          <a:ea typeface="+mn-ea"/>
          <a:cs typeface="+mn-cs"/>
        </a:defRPr>
      </a:lvl1pPr>
      <a:lvl2pPr marL="1028745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76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407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3086236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772067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4457897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5143728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829559" indent="-342916" algn="l" defTabSz="137166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1pPr>
      <a:lvl2pPr marL="685831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0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3pPr>
      <a:lvl4pPr marL="2057491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3321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429152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4114983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800812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486643" algn="l" defTabSz="1371660" rtl="0" eaLnBrk="1" latinLnBrk="0" hangingPunct="1"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65B53D9-BFB3-F2D1-D83D-AF3FF243D4E4}"/>
              </a:ext>
            </a:extLst>
          </p:cNvPr>
          <p:cNvSpPr txBox="1"/>
          <p:nvPr/>
        </p:nvSpPr>
        <p:spPr>
          <a:xfrm>
            <a:off x="661877" y="3595568"/>
            <a:ext cx="12392246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4800" b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Slide 2: Add your organization’s logo</a:t>
            </a:r>
            <a:br>
              <a:rPr lang="en-US" sz="5400" b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</a:br>
            <a:br>
              <a:rPr lang="en-US" sz="1800" b="0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</a:br>
            <a:r>
              <a:rPr lang="en-US" sz="1400" b="0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​</a:t>
            </a:r>
            <a:br>
              <a:rPr lang="en-US" sz="1400" b="0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</a:br>
            <a:r>
              <a:rPr lang="en-US" sz="3600" b="1" i="1" u="none" strike="noStrike" dirty="0">
                <a:solidFill>
                  <a:srgbClr val="C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*How to change the photo</a:t>
            </a:r>
          </a:p>
          <a:p>
            <a:pPr algn="l" rtl="0" fontAlgn="base"/>
            <a:r>
              <a:rPr lang="en-US" sz="3600" i="1" dirty="0">
                <a:solidFill>
                  <a:srgbClr val="C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	- </a:t>
            </a:r>
            <a:r>
              <a:rPr lang="en-US" sz="36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R</a:t>
            </a:r>
            <a:r>
              <a:rPr lang="en-US" sz="3600" i="1" dirty="0">
                <a:solidFill>
                  <a:srgbClr val="C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ight click on the profile silhouette graphic</a:t>
            </a:r>
            <a:endParaRPr lang="en-US" sz="3600" i="1" dirty="0">
              <a:solidFill>
                <a:srgbClr val="C00000"/>
              </a:solidFill>
              <a:highlight>
                <a:srgbClr val="EDEBE9"/>
              </a:highlight>
              <a:latin typeface="Poppins" pitchFamily="2" charset="77"/>
            </a:endParaRPr>
          </a:p>
          <a:p>
            <a:pPr algn="l" rtl="0" fontAlgn="base"/>
            <a:r>
              <a:rPr lang="en-US" sz="36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	-Select change picture &gt; From a file</a:t>
            </a:r>
          </a:p>
          <a:p>
            <a:pPr algn="l" rtl="0" fontAlgn="base"/>
            <a:r>
              <a:rPr lang="en-US" sz="36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	-Select the file you’d like to add</a:t>
            </a:r>
          </a:p>
          <a:p>
            <a:pPr algn="l" rtl="0" fontAlgn="base"/>
            <a:endParaRPr lang="en-US" sz="3600" b="0" i="1" dirty="0">
              <a:solidFill>
                <a:srgbClr val="C00000"/>
              </a:solidFill>
              <a:effectLst/>
              <a:highlight>
                <a:srgbClr val="EDEBE9"/>
              </a:highlight>
              <a:latin typeface="Poppins" pitchFamily="2" charset="77"/>
            </a:endParaRPr>
          </a:p>
          <a:p>
            <a:pPr algn="l" rtl="0" fontAlgn="base"/>
            <a:br>
              <a:rPr lang="en-US" sz="1400" b="0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</a:br>
            <a:r>
              <a:rPr lang="en-US" sz="3600" b="1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​</a:t>
            </a:r>
            <a:r>
              <a:rPr lang="en-US" sz="3600" b="1" i="1" u="none" strike="noStrike" dirty="0">
                <a:solidFill>
                  <a:srgbClr val="C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*How to save graphic</a:t>
            </a:r>
          </a:p>
          <a:p>
            <a:pPr algn="l" rtl="0" fontAlgn="base"/>
            <a:r>
              <a:rPr lang="en-US" sz="3600" i="1" dirty="0">
                <a:solidFill>
                  <a:srgbClr val="C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  <a:t>	- Go to File &gt; Export &gt; Select PNG file type</a:t>
            </a:r>
          </a:p>
          <a:p>
            <a:pPr algn="l" rtl="0" fontAlgn="base"/>
            <a:r>
              <a:rPr lang="en-US" sz="3600" i="1" dirty="0">
                <a:solidFill>
                  <a:srgbClr val="C00000"/>
                </a:solidFill>
                <a:highlight>
                  <a:srgbClr val="EDEBE9"/>
                </a:highlight>
                <a:latin typeface="Poppins" pitchFamily="2" charset="77"/>
              </a:rPr>
              <a:t>	-	Share! Post on any social platform</a:t>
            </a:r>
          </a:p>
          <a:p>
            <a:pPr algn="l" rtl="0" fontAlgn="base"/>
            <a:br>
              <a:rPr lang="en-US" sz="1800" b="0" i="0" dirty="0">
                <a:solidFill>
                  <a:srgbClr val="000000"/>
                </a:solidFill>
                <a:effectLst/>
                <a:highlight>
                  <a:srgbClr val="EDEBE9"/>
                </a:highlight>
                <a:latin typeface="Poppins" pitchFamily="2" charset="77"/>
              </a:rPr>
            </a:br>
            <a:endParaRPr lang="en-US" b="0" i="0" dirty="0">
              <a:solidFill>
                <a:srgbClr val="000000"/>
              </a:solidFill>
              <a:effectLst/>
              <a:highlight>
                <a:srgbClr val="EDEBE9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5455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background with yellow text&#10;&#10;AI-generated content may be incorrect.">
            <a:extLst>
              <a:ext uri="{FF2B5EF4-FFF2-40B4-BE49-F238E27FC236}">
                <a16:creationId xmlns:a16="http://schemas.microsoft.com/office/drawing/2014/main" id="{0678CF20-060B-F402-F0A4-603B5D716B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716000" cy="13716000"/>
          </a:xfrm>
          <a:prstGeom prst="rect">
            <a:avLst/>
          </a:prstGeom>
        </p:spPr>
      </p:pic>
      <p:pic>
        <p:nvPicPr>
          <p:cNvPr id="8" name="Picture 7" descr="A gray circle with a person in it&#10;&#10;Description automatically generated">
            <a:extLst>
              <a:ext uri="{FF2B5EF4-FFF2-40B4-BE49-F238E27FC236}">
                <a16:creationId xmlns:a16="http://schemas.microsoft.com/office/drawing/2014/main" id="{BDFF63E6-0E9C-4D29-EF89-DC45DD2E2E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760" t="20315" r="17179" b="15624"/>
          <a:stretch/>
        </p:blipFill>
        <p:spPr>
          <a:xfrm>
            <a:off x="3821886" y="4254781"/>
            <a:ext cx="6364833" cy="6364833"/>
          </a:xfrm>
          <a:prstGeom prst="ellipse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26D6C1C-25A4-5A8D-C1F1-D0348999C14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99831" y="9269007"/>
            <a:ext cx="2615184" cy="261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30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9185142-ee7d-4b96-a583-f54c15efdbb4">
      <Terms xmlns="http://schemas.microsoft.com/office/infopath/2007/PartnerControls"/>
    </lcf76f155ced4ddcb4097134ff3c332f>
    <TaxCatchAll xmlns="60795908-1a59-4543-80de-9041a6a7299b" xsi:nil="true"/>
    <PreviouslyUsed xmlns="19185142-ee7d-4b96-a583-f54c15efdbb4">true</PreviouslyUsed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64C578CDE80947BD50FBB75D212B7A" ma:contentTypeVersion="19" ma:contentTypeDescription="Create a new document." ma:contentTypeScope="" ma:versionID="acb9c4164d5a10bd63b1f78b9b3ad811">
  <xsd:schema xmlns:xsd="http://www.w3.org/2001/XMLSchema" xmlns:xs="http://www.w3.org/2001/XMLSchema" xmlns:p="http://schemas.microsoft.com/office/2006/metadata/properties" xmlns:ns2="19185142-ee7d-4b96-a583-f54c15efdbb4" xmlns:ns3="60795908-1a59-4543-80de-9041a6a7299b" targetNamespace="http://schemas.microsoft.com/office/2006/metadata/properties" ma:root="true" ma:fieldsID="dee7e3878b9ca1dec4d39e2f3c9c039e" ns2:_="" ns3:_="">
    <xsd:import namespace="19185142-ee7d-4b96-a583-f54c15efdbb4"/>
    <xsd:import namespace="60795908-1a59-4543-80de-9041a6a729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PreviouslyUsed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185142-ee7d-4b96-a583-f54c15efdb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reviouslyUsed" ma:index="20" nillable="true" ma:displayName="Previously Used " ma:default="1" ma:format="Dropdown" ma:internalName="PreviouslyUsed">
      <xsd:simpleType>
        <xsd:restriction base="dms:Boolean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cbe4cc58-ec9a-401a-b499-973b5c0c15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795908-1a59-4543-80de-9041a6a729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27fa804-c0cd-4ede-9cf8-b7e3df3aaa84}" ma:internalName="TaxCatchAll" ma:showField="CatchAllData" ma:web="60795908-1a59-4543-80de-9041a6a729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02AD23-CD1D-47A3-9AE0-5D73C629281D}">
  <ds:schemaRefs>
    <ds:schemaRef ds:uri="http://purl.org/dc/elements/1.1/"/>
    <ds:schemaRef ds:uri="19185142-ee7d-4b96-a583-f54c15efdbb4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60795908-1a59-4543-80de-9041a6a7299b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9C33CBF-4801-43AA-8CB2-972743F7738E}">
  <ds:schemaRefs>
    <ds:schemaRef ds:uri="19185142-ee7d-4b96-a583-f54c15efdbb4"/>
    <ds:schemaRef ds:uri="60795908-1a59-4543-80de-9041a6a729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A5C0EE4-57DA-4803-A85A-EAF2E6D6E5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216</TotalTime>
  <Words>74</Words>
  <Application>Microsoft Macintosh PowerPoint</Application>
  <PresentationFormat>Custom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Poppins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Derek Dalton</dc:creator>
  <cp:lastModifiedBy>Derek Dalton</cp:lastModifiedBy>
  <cp:revision>3</cp:revision>
  <dcterms:created xsi:type="dcterms:W3CDTF">2023-03-20T18:44:35Z</dcterms:created>
  <dcterms:modified xsi:type="dcterms:W3CDTF">2025-12-02T21:31:20Z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0x010100BE64C578CDE80947BD50FBB75D212B7A</vt:lpwstr>
  </property>
  <property fmtid="{D5CDD505-2E9C-101B-9397-08002B2CF9AE}" pid="3" name="MediaServiceImageTags">
    <vt:lpwstr/>
  </property>
</Properties>
</file>