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7"/>
  </p:notesMasterIdLst>
  <p:sldIdLst>
    <p:sldId id="263" r:id="rId5"/>
    <p:sldId id="265" r:id="rId6"/>
  </p:sldIdLst>
  <p:sldSz cx="25630188" cy="114395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223F"/>
    <a:srgbClr val="F2B01D"/>
    <a:srgbClr val="595D72"/>
    <a:srgbClr val="BA2029"/>
    <a:srgbClr val="623978"/>
    <a:srgbClr val="EAB336"/>
    <a:srgbClr val="0048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8C781C-5F8F-0445-8DFF-8D3E99349A49}" v="22" dt="2025-03-17T18:12:13.0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35"/>
    <p:restoredTop sz="94704"/>
  </p:normalViewPr>
  <p:slideViewPr>
    <p:cSldViewPr snapToGrid="0">
      <p:cViewPr varScale="1">
        <p:scale>
          <a:sx n="61" d="100"/>
          <a:sy n="61" d="100"/>
        </p:scale>
        <p:origin x="34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C02C8-F2F7-C04E-8E62-DA6BD5752347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6988" y="1143000"/>
            <a:ext cx="691197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BA8868-07D6-CE40-8D8B-041C3F792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273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1pPr>
    <a:lvl2pPr marL="658368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2pPr>
    <a:lvl3pPr marL="1316736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3pPr>
    <a:lvl4pPr marL="1975104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4pPr>
    <a:lvl5pPr marL="2633472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5pPr>
    <a:lvl6pPr marL="3291840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6pPr>
    <a:lvl7pPr marL="3950208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7pPr>
    <a:lvl8pPr marL="4608576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8pPr>
    <a:lvl9pPr marL="5266944" algn="l" defTabSz="1316736" rtl="0" eaLnBrk="1" latinLnBrk="0" hangingPunct="1">
      <a:defRPr sz="1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3774" y="1872164"/>
            <a:ext cx="19222641" cy="3982649"/>
          </a:xfrm>
        </p:spPr>
        <p:txBody>
          <a:bodyPr anchor="b"/>
          <a:lstStyle>
            <a:lvl1pPr algn="ctr">
              <a:defRPr sz="1000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3774" y="6008399"/>
            <a:ext cx="19222641" cy="2761903"/>
          </a:xfrm>
        </p:spPr>
        <p:txBody>
          <a:bodyPr/>
          <a:lstStyle>
            <a:lvl1pPr marL="0" indent="0" algn="ctr">
              <a:buNone/>
              <a:defRPr sz="4003"/>
            </a:lvl1pPr>
            <a:lvl2pPr marL="762655" indent="0" algn="ctr">
              <a:buNone/>
              <a:defRPr sz="3336"/>
            </a:lvl2pPr>
            <a:lvl3pPr marL="1525311" indent="0" algn="ctr">
              <a:buNone/>
              <a:defRPr sz="3003"/>
            </a:lvl3pPr>
            <a:lvl4pPr marL="2287966" indent="0" algn="ctr">
              <a:buNone/>
              <a:defRPr sz="2669"/>
            </a:lvl4pPr>
            <a:lvl5pPr marL="3050621" indent="0" algn="ctr">
              <a:buNone/>
              <a:defRPr sz="2669"/>
            </a:lvl5pPr>
            <a:lvl6pPr marL="3813277" indent="0" algn="ctr">
              <a:buNone/>
              <a:defRPr sz="2669"/>
            </a:lvl6pPr>
            <a:lvl7pPr marL="4575932" indent="0" algn="ctr">
              <a:buNone/>
              <a:defRPr sz="2669"/>
            </a:lvl7pPr>
            <a:lvl8pPr marL="5338587" indent="0" algn="ctr">
              <a:buNone/>
              <a:defRPr sz="2669"/>
            </a:lvl8pPr>
            <a:lvl9pPr marL="6101243" indent="0" algn="ctr">
              <a:buNone/>
              <a:defRPr sz="266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68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916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341603" y="609049"/>
            <a:ext cx="5526509" cy="96944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62075" y="609049"/>
            <a:ext cx="16259151" cy="96944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49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299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8726" y="2851939"/>
            <a:ext cx="22106037" cy="4758524"/>
          </a:xfrm>
        </p:spPr>
        <p:txBody>
          <a:bodyPr anchor="b"/>
          <a:lstStyle>
            <a:lvl1pPr>
              <a:defRPr sz="1000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8726" y="7655480"/>
            <a:ext cx="22106037" cy="2502395"/>
          </a:xfrm>
        </p:spPr>
        <p:txBody>
          <a:bodyPr/>
          <a:lstStyle>
            <a:lvl1pPr marL="0" indent="0">
              <a:buNone/>
              <a:defRPr sz="4003">
                <a:solidFill>
                  <a:schemeClr val="tx1">
                    <a:tint val="75000"/>
                  </a:schemeClr>
                </a:solidFill>
              </a:defRPr>
            </a:lvl1pPr>
            <a:lvl2pPr marL="762655" indent="0">
              <a:buNone/>
              <a:defRPr sz="3336">
                <a:solidFill>
                  <a:schemeClr val="tx1">
                    <a:tint val="75000"/>
                  </a:schemeClr>
                </a:solidFill>
              </a:defRPr>
            </a:lvl2pPr>
            <a:lvl3pPr marL="1525311" indent="0">
              <a:buNone/>
              <a:defRPr sz="3003">
                <a:solidFill>
                  <a:schemeClr val="tx1">
                    <a:tint val="75000"/>
                  </a:schemeClr>
                </a:solidFill>
              </a:defRPr>
            </a:lvl3pPr>
            <a:lvl4pPr marL="2287966" indent="0">
              <a:buNone/>
              <a:defRPr sz="2669">
                <a:solidFill>
                  <a:schemeClr val="tx1">
                    <a:tint val="75000"/>
                  </a:schemeClr>
                </a:solidFill>
              </a:defRPr>
            </a:lvl4pPr>
            <a:lvl5pPr marL="3050621" indent="0">
              <a:buNone/>
              <a:defRPr sz="2669">
                <a:solidFill>
                  <a:schemeClr val="tx1">
                    <a:tint val="75000"/>
                  </a:schemeClr>
                </a:solidFill>
              </a:defRPr>
            </a:lvl5pPr>
            <a:lvl6pPr marL="3813277" indent="0">
              <a:buNone/>
              <a:defRPr sz="2669">
                <a:solidFill>
                  <a:schemeClr val="tx1">
                    <a:tint val="75000"/>
                  </a:schemeClr>
                </a:solidFill>
              </a:defRPr>
            </a:lvl6pPr>
            <a:lvl7pPr marL="4575932" indent="0">
              <a:buNone/>
              <a:defRPr sz="2669">
                <a:solidFill>
                  <a:schemeClr val="tx1">
                    <a:tint val="75000"/>
                  </a:schemeClr>
                </a:solidFill>
              </a:defRPr>
            </a:lvl7pPr>
            <a:lvl8pPr marL="5338587" indent="0">
              <a:buNone/>
              <a:defRPr sz="2669">
                <a:solidFill>
                  <a:schemeClr val="tx1">
                    <a:tint val="75000"/>
                  </a:schemeClr>
                </a:solidFill>
              </a:defRPr>
            </a:lvl8pPr>
            <a:lvl9pPr marL="6101243" indent="0">
              <a:buNone/>
              <a:defRPr sz="2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431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62075" y="3045244"/>
            <a:ext cx="10892830" cy="72582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75283" y="3045244"/>
            <a:ext cx="10892830" cy="72582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439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5414" y="609049"/>
            <a:ext cx="22106037" cy="2211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5415" y="2804273"/>
            <a:ext cx="10842770" cy="1374331"/>
          </a:xfrm>
        </p:spPr>
        <p:txBody>
          <a:bodyPr anchor="b"/>
          <a:lstStyle>
            <a:lvl1pPr marL="0" indent="0">
              <a:buNone/>
              <a:defRPr sz="4003" b="1"/>
            </a:lvl1pPr>
            <a:lvl2pPr marL="762655" indent="0">
              <a:buNone/>
              <a:defRPr sz="3336" b="1"/>
            </a:lvl2pPr>
            <a:lvl3pPr marL="1525311" indent="0">
              <a:buNone/>
              <a:defRPr sz="3003" b="1"/>
            </a:lvl3pPr>
            <a:lvl4pPr marL="2287966" indent="0">
              <a:buNone/>
              <a:defRPr sz="2669" b="1"/>
            </a:lvl4pPr>
            <a:lvl5pPr marL="3050621" indent="0">
              <a:buNone/>
              <a:defRPr sz="2669" b="1"/>
            </a:lvl5pPr>
            <a:lvl6pPr marL="3813277" indent="0">
              <a:buNone/>
              <a:defRPr sz="2669" b="1"/>
            </a:lvl6pPr>
            <a:lvl7pPr marL="4575932" indent="0">
              <a:buNone/>
              <a:defRPr sz="2669" b="1"/>
            </a:lvl7pPr>
            <a:lvl8pPr marL="5338587" indent="0">
              <a:buNone/>
              <a:defRPr sz="2669" b="1"/>
            </a:lvl8pPr>
            <a:lvl9pPr marL="6101243" indent="0">
              <a:buNone/>
              <a:defRPr sz="2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65415" y="4178605"/>
            <a:ext cx="10842770" cy="61460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975283" y="2804273"/>
            <a:ext cx="10896168" cy="1374331"/>
          </a:xfrm>
        </p:spPr>
        <p:txBody>
          <a:bodyPr anchor="b"/>
          <a:lstStyle>
            <a:lvl1pPr marL="0" indent="0">
              <a:buNone/>
              <a:defRPr sz="4003" b="1"/>
            </a:lvl1pPr>
            <a:lvl2pPr marL="762655" indent="0">
              <a:buNone/>
              <a:defRPr sz="3336" b="1"/>
            </a:lvl2pPr>
            <a:lvl3pPr marL="1525311" indent="0">
              <a:buNone/>
              <a:defRPr sz="3003" b="1"/>
            </a:lvl3pPr>
            <a:lvl4pPr marL="2287966" indent="0">
              <a:buNone/>
              <a:defRPr sz="2669" b="1"/>
            </a:lvl4pPr>
            <a:lvl5pPr marL="3050621" indent="0">
              <a:buNone/>
              <a:defRPr sz="2669" b="1"/>
            </a:lvl5pPr>
            <a:lvl6pPr marL="3813277" indent="0">
              <a:buNone/>
              <a:defRPr sz="2669" b="1"/>
            </a:lvl6pPr>
            <a:lvl7pPr marL="4575932" indent="0">
              <a:buNone/>
              <a:defRPr sz="2669" b="1"/>
            </a:lvl7pPr>
            <a:lvl8pPr marL="5338587" indent="0">
              <a:buNone/>
              <a:defRPr sz="2669" b="1"/>
            </a:lvl8pPr>
            <a:lvl9pPr marL="6101243" indent="0">
              <a:buNone/>
              <a:defRPr sz="2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975283" y="4178605"/>
            <a:ext cx="10896168" cy="61460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650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439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923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5415" y="762635"/>
            <a:ext cx="8266402" cy="2669223"/>
          </a:xfrm>
        </p:spPr>
        <p:txBody>
          <a:bodyPr anchor="b"/>
          <a:lstStyle>
            <a:lvl1pPr>
              <a:defRPr sz="5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96168" y="1647081"/>
            <a:ext cx="12975283" cy="8129477"/>
          </a:xfrm>
        </p:spPr>
        <p:txBody>
          <a:bodyPr/>
          <a:lstStyle>
            <a:lvl1pPr>
              <a:defRPr sz="5338"/>
            </a:lvl1pPr>
            <a:lvl2pPr>
              <a:defRPr sz="4671"/>
            </a:lvl2pPr>
            <a:lvl3pPr>
              <a:defRPr sz="4003"/>
            </a:lvl3pPr>
            <a:lvl4pPr>
              <a:defRPr sz="3336"/>
            </a:lvl4pPr>
            <a:lvl5pPr>
              <a:defRPr sz="3336"/>
            </a:lvl5pPr>
            <a:lvl6pPr>
              <a:defRPr sz="3336"/>
            </a:lvl6pPr>
            <a:lvl7pPr>
              <a:defRPr sz="3336"/>
            </a:lvl7pPr>
            <a:lvl8pPr>
              <a:defRPr sz="3336"/>
            </a:lvl8pPr>
            <a:lvl9pPr>
              <a:defRPr sz="33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5415" y="3431857"/>
            <a:ext cx="8266402" cy="6357941"/>
          </a:xfrm>
        </p:spPr>
        <p:txBody>
          <a:bodyPr/>
          <a:lstStyle>
            <a:lvl1pPr marL="0" indent="0">
              <a:buNone/>
              <a:defRPr sz="2669"/>
            </a:lvl1pPr>
            <a:lvl2pPr marL="762655" indent="0">
              <a:buNone/>
              <a:defRPr sz="2335"/>
            </a:lvl2pPr>
            <a:lvl3pPr marL="1525311" indent="0">
              <a:buNone/>
              <a:defRPr sz="2002"/>
            </a:lvl3pPr>
            <a:lvl4pPr marL="2287966" indent="0">
              <a:buNone/>
              <a:defRPr sz="1668"/>
            </a:lvl4pPr>
            <a:lvl5pPr marL="3050621" indent="0">
              <a:buNone/>
              <a:defRPr sz="1668"/>
            </a:lvl5pPr>
            <a:lvl6pPr marL="3813277" indent="0">
              <a:buNone/>
              <a:defRPr sz="1668"/>
            </a:lvl6pPr>
            <a:lvl7pPr marL="4575932" indent="0">
              <a:buNone/>
              <a:defRPr sz="1668"/>
            </a:lvl7pPr>
            <a:lvl8pPr marL="5338587" indent="0">
              <a:buNone/>
              <a:defRPr sz="1668"/>
            </a:lvl8pPr>
            <a:lvl9pPr marL="6101243" indent="0">
              <a:buNone/>
              <a:defRPr sz="166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40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5415" y="762635"/>
            <a:ext cx="8266402" cy="2669223"/>
          </a:xfrm>
        </p:spPr>
        <p:txBody>
          <a:bodyPr anchor="b"/>
          <a:lstStyle>
            <a:lvl1pPr>
              <a:defRPr sz="5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896168" y="1647081"/>
            <a:ext cx="12975283" cy="8129477"/>
          </a:xfrm>
        </p:spPr>
        <p:txBody>
          <a:bodyPr anchor="t"/>
          <a:lstStyle>
            <a:lvl1pPr marL="0" indent="0">
              <a:buNone/>
              <a:defRPr sz="5338"/>
            </a:lvl1pPr>
            <a:lvl2pPr marL="762655" indent="0">
              <a:buNone/>
              <a:defRPr sz="4671"/>
            </a:lvl2pPr>
            <a:lvl3pPr marL="1525311" indent="0">
              <a:buNone/>
              <a:defRPr sz="4003"/>
            </a:lvl3pPr>
            <a:lvl4pPr marL="2287966" indent="0">
              <a:buNone/>
              <a:defRPr sz="3336"/>
            </a:lvl4pPr>
            <a:lvl5pPr marL="3050621" indent="0">
              <a:buNone/>
              <a:defRPr sz="3336"/>
            </a:lvl5pPr>
            <a:lvl6pPr marL="3813277" indent="0">
              <a:buNone/>
              <a:defRPr sz="3336"/>
            </a:lvl6pPr>
            <a:lvl7pPr marL="4575932" indent="0">
              <a:buNone/>
              <a:defRPr sz="3336"/>
            </a:lvl7pPr>
            <a:lvl8pPr marL="5338587" indent="0">
              <a:buNone/>
              <a:defRPr sz="3336"/>
            </a:lvl8pPr>
            <a:lvl9pPr marL="6101243" indent="0">
              <a:buNone/>
              <a:defRPr sz="333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5415" y="3431857"/>
            <a:ext cx="8266402" cy="6357941"/>
          </a:xfrm>
        </p:spPr>
        <p:txBody>
          <a:bodyPr/>
          <a:lstStyle>
            <a:lvl1pPr marL="0" indent="0">
              <a:buNone/>
              <a:defRPr sz="2669"/>
            </a:lvl1pPr>
            <a:lvl2pPr marL="762655" indent="0">
              <a:buNone/>
              <a:defRPr sz="2335"/>
            </a:lvl2pPr>
            <a:lvl3pPr marL="1525311" indent="0">
              <a:buNone/>
              <a:defRPr sz="2002"/>
            </a:lvl3pPr>
            <a:lvl4pPr marL="2287966" indent="0">
              <a:buNone/>
              <a:defRPr sz="1668"/>
            </a:lvl4pPr>
            <a:lvl5pPr marL="3050621" indent="0">
              <a:buNone/>
              <a:defRPr sz="1668"/>
            </a:lvl5pPr>
            <a:lvl6pPr marL="3813277" indent="0">
              <a:buNone/>
              <a:defRPr sz="1668"/>
            </a:lvl6pPr>
            <a:lvl7pPr marL="4575932" indent="0">
              <a:buNone/>
              <a:defRPr sz="1668"/>
            </a:lvl7pPr>
            <a:lvl8pPr marL="5338587" indent="0">
              <a:buNone/>
              <a:defRPr sz="1668"/>
            </a:lvl8pPr>
            <a:lvl9pPr marL="6101243" indent="0">
              <a:buNone/>
              <a:defRPr sz="166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17A9-A8F2-ED40-9869-EFF361AA7AED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49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62076" y="609049"/>
            <a:ext cx="22106037" cy="22111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2076" y="3045244"/>
            <a:ext cx="22106037" cy="7258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62076" y="10602746"/>
            <a:ext cx="5766792" cy="609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C17A9-A8F2-ED40-9869-EFF361AA7AED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490000" y="10602746"/>
            <a:ext cx="8650188" cy="609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101320" y="10602746"/>
            <a:ext cx="5766792" cy="609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B1D40-14C2-694F-8434-66AD070E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374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525311" rtl="0" eaLnBrk="1" latinLnBrk="0" hangingPunct="1">
        <a:lnSpc>
          <a:spcPct val="90000"/>
        </a:lnSpc>
        <a:spcBef>
          <a:spcPct val="0"/>
        </a:spcBef>
        <a:buNone/>
        <a:defRPr sz="73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1328" indent="-381328" algn="l" defTabSz="1525311" rtl="0" eaLnBrk="1" latinLnBrk="0" hangingPunct="1">
        <a:lnSpc>
          <a:spcPct val="90000"/>
        </a:lnSpc>
        <a:spcBef>
          <a:spcPts val="1668"/>
        </a:spcBef>
        <a:buFont typeface="Arial" panose="020B0604020202020204" pitchFamily="34" charset="0"/>
        <a:buChar char="•"/>
        <a:defRPr sz="4671" kern="1200">
          <a:solidFill>
            <a:schemeClr val="tx1"/>
          </a:solidFill>
          <a:latin typeface="+mn-lt"/>
          <a:ea typeface="+mn-ea"/>
          <a:cs typeface="+mn-cs"/>
        </a:defRPr>
      </a:lvl1pPr>
      <a:lvl2pPr marL="1143983" indent="-381328" algn="l" defTabSz="1525311" rtl="0" eaLnBrk="1" latinLnBrk="0" hangingPunct="1">
        <a:lnSpc>
          <a:spcPct val="90000"/>
        </a:lnSpc>
        <a:spcBef>
          <a:spcPts val="834"/>
        </a:spcBef>
        <a:buFont typeface="Arial" panose="020B0604020202020204" pitchFamily="34" charset="0"/>
        <a:buChar char="•"/>
        <a:defRPr sz="4003" kern="1200">
          <a:solidFill>
            <a:schemeClr val="tx1"/>
          </a:solidFill>
          <a:latin typeface="+mn-lt"/>
          <a:ea typeface="+mn-ea"/>
          <a:cs typeface="+mn-cs"/>
        </a:defRPr>
      </a:lvl2pPr>
      <a:lvl3pPr marL="1906638" indent="-381328" algn="l" defTabSz="1525311" rtl="0" eaLnBrk="1" latinLnBrk="0" hangingPunct="1">
        <a:lnSpc>
          <a:spcPct val="90000"/>
        </a:lnSpc>
        <a:spcBef>
          <a:spcPts val="834"/>
        </a:spcBef>
        <a:buFont typeface="Arial" panose="020B0604020202020204" pitchFamily="34" charset="0"/>
        <a:buChar char="•"/>
        <a:defRPr sz="3336" kern="1200">
          <a:solidFill>
            <a:schemeClr val="tx1"/>
          </a:solidFill>
          <a:latin typeface="+mn-lt"/>
          <a:ea typeface="+mn-ea"/>
          <a:cs typeface="+mn-cs"/>
        </a:defRPr>
      </a:lvl3pPr>
      <a:lvl4pPr marL="2669294" indent="-381328" algn="l" defTabSz="1525311" rtl="0" eaLnBrk="1" latinLnBrk="0" hangingPunct="1">
        <a:lnSpc>
          <a:spcPct val="90000"/>
        </a:lnSpc>
        <a:spcBef>
          <a:spcPts val="834"/>
        </a:spcBef>
        <a:buFont typeface="Arial" panose="020B0604020202020204" pitchFamily="34" charset="0"/>
        <a:buChar char="•"/>
        <a:defRPr sz="3003" kern="1200">
          <a:solidFill>
            <a:schemeClr val="tx1"/>
          </a:solidFill>
          <a:latin typeface="+mn-lt"/>
          <a:ea typeface="+mn-ea"/>
          <a:cs typeface="+mn-cs"/>
        </a:defRPr>
      </a:lvl4pPr>
      <a:lvl5pPr marL="3431949" indent="-381328" algn="l" defTabSz="1525311" rtl="0" eaLnBrk="1" latinLnBrk="0" hangingPunct="1">
        <a:lnSpc>
          <a:spcPct val="90000"/>
        </a:lnSpc>
        <a:spcBef>
          <a:spcPts val="834"/>
        </a:spcBef>
        <a:buFont typeface="Arial" panose="020B0604020202020204" pitchFamily="34" charset="0"/>
        <a:buChar char="•"/>
        <a:defRPr sz="3003" kern="1200">
          <a:solidFill>
            <a:schemeClr val="tx1"/>
          </a:solidFill>
          <a:latin typeface="+mn-lt"/>
          <a:ea typeface="+mn-ea"/>
          <a:cs typeface="+mn-cs"/>
        </a:defRPr>
      </a:lvl5pPr>
      <a:lvl6pPr marL="4194604" indent="-381328" algn="l" defTabSz="1525311" rtl="0" eaLnBrk="1" latinLnBrk="0" hangingPunct="1">
        <a:lnSpc>
          <a:spcPct val="90000"/>
        </a:lnSpc>
        <a:spcBef>
          <a:spcPts val="834"/>
        </a:spcBef>
        <a:buFont typeface="Arial" panose="020B0604020202020204" pitchFamily="34" charset="0"/>
        <a:buChar char="•"/>
        <a:defRPr sz="3003" kern="1200">
          <a:solidFill>
            <a:schemeClr val="tx1"/>
          </a:solidFill>
          <a:latin typeface="+mn-lt"/>
          <a:ea typeface="+mn-ea"/>
          <a:cs typeface="+mn-cs"/>
        </a:defRPr>
      </a:lvl6pPr>
      <a:lvl7pPr marL="4957260" indent="-381328" algn="l" defTabSz="1525311" rtl="0" eaLnBrk="1" latinLnBrk="0" hangingPunct="1">
        <a:lnSpc>
          <a:spcPct val="90000"/>
        </a:lnSpc>
        <a:spcBef>
          <a:spcPts val="834"/>
        </a:spcBef>
        <a:buFont typeface="Arial" panose="020B0604020202020204" pitchFamily="34" charset="0"/>
        <a:buChar char="•"/>
        <a:defRPr sz="3003" kern="1200">
          <a:solidFill>
            <a:schemeClr val="tx1"/>
          </a:solidFill>
          <a:latin typeface="+mn-lt"/>
          <a:ea typeface="+mn-ea"/>
          <a:cs typeface="+mn-cs"/>
        </a:defRPr>
      </a:lvl7pPr>
      <a:lvl8pPr marL="5719915" indent="-381328" algn="l" defTabSz="1525311" rtl="0" eaLnBrk="1" latinLnBrk="0" hangingPunct="1">
        <a:lnSpc>
          <a:spcPct val="90000"/>
        </a:lnSpc>
        <a:spcBef>
          <a:spcPts val="834"/>
        </a:spcBef>
        <a:buFont typeface="Arial" panose="020B0604020202020204" pitchFamily="34" charset="0"/>
        <a:buChar char="•"/>
        <a:defRPr sz="3003" kern="1200">
          <a:solidFill>
            <a:schemeClr val="tx1"/>
          </a:solidFill>
          <a:latin typeface="+mn-lt"/>
          <a:ea typeface="+mn-ea"/>
          <a:cs typeface="+mn-cs"/>
        </a:defRPr>
      </a:lvl8pPr>
      <a:lvl9pPr marL="6482570" indent="-381328" algn="l" defTabSz="1525311" rtl="0" eaLnBrk="1" latinLnBrk="0" hangingPunct="1">
        <a:lnSpc>
          <a:spcPct val="90000"/>
        </a:lnSpc>
        <a:spcBef>
          <a:spcPts val="834"/>
        </a:spcBef>
        <a:buFont typeface="Arial" panose="020B0604020202020204" pitchFamily="34" charset="0"/>
        <a:buChar char="•"/>
        <a:defRPr sz="30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25311" rtl="0" eaLnBrk="1" latinLnBrk="0" hangingPunct="1">
        <a:defRPr sz="3003" kern="1200">
          <a:solidFill>
            <a:schemeClr val="tx1"/>
          </a:solidFill>
          <a:latin typeface="+mn-lt"/>
          <a:ea typeface="+mn-ea"/>
          <a:cs typeface="+mn-cs"/>
        </a:defRPr>
      </a:lvl1pPr>
      <a:lvl2pPr marL="762655" algn="l" defTabSz="1525311" rtl="0" eaLnBrk="1" latinLnBrk="0" hangingPunct="1">
        <a:defRPr sz="3003" kern="1200">
          <a:solidFill>
            <a:schemeClr val="tx1"/>
          </a:solidFill>
          <a:latin typeface="+mn-lt"/>
          <a:ea typeface="+mn-ea"/>
          <a:cs typeface="+mn-cs"/>
        </a:defRPr>
      </a:lvl2pPr>
      <a:lvl3pPr marL="1525311" algn="l" defTabSz="1525311" rtl="0" eaLnBrk="1" latinLnBrk="0" hangingPunct="1">
        <a:defRPr sz="3003" kern="1200">
          <a:solidFill>
            <a:schemeClr val="tx1"/>
          </a:solidFill>
          <a:latin typeface="+mn-lt"/>
          <a:ea typeface="+mn-ea"/>
          <a:cs typeface="+mn-cs"/>
        </a:defRPr>
      </a:lvl3pPr>
      <a:lvl4pPr marL="2287966" algn="l" defTabSz="1525311" rtl="0" eaLnBrk="1" latinLnBrk="0" hangingPunct="1">
        <a:defRPr sz="3003" kern="1200">
          <a:solidFill>
            <a:schemeClr val="tx1"/>
          </a:solidFill>
          <a:latin typeface="+mn-lt"/>
          <a:ea typeface="+mn-ea"/>
          <a:cs typeface="+mn-cs"/>
        </a:defRPr>
      </a:lvl4pPr>
      <a:lvl5pPr marL="3050621" algn="l" defTabSz="1525311" rtl="0" eaLnBrk="1" latinLnBrk="0" hangingPunct="1">
        <a:defRPr sz="3003" kern="1200">
          <a:solidFill>
            <a:schemeClr val="tx1"/>
          </a:solidFill>
          <a:latin typeface="+mn-lt"/>
          <a:ea typeface="+mn-ea"/>
          <a:cs typeface="+mn-cs"/>
        </a:defRPr>
      </a:lvl5pPr>
      <a:lvl6pPr marL="3813277" algn="l" defTabSz="1525311" rtl="0" eaLnBrk="1" latinLnBrk="0" hangingPunct="1">
        <a:defRPr sz="3003" kern="1200">
          <a:solidFill>
            <a:schemeClr val="tx1"/>
          </a:solidFill>
          <a:latin typeface="+mn-lt"/>
          <a:ea typeface="+mn-ea"/>
          <a:cs typeface="+mn-cs"/>
        </a:defRPr>
      </a:lvl6pPr>
      <a:lvl7pPr marL="4575932" algn="l" defTabSz="1525311" rtl="0" eaLnBrk="1" latinLnBrk="0" hangingPunct="1">
        <a:defRPr sz="3003" kern="1200">
          <a:solidFill>
            <a:schemeClr val="tx1"/>
          </a:solidFill>
          <a:latin typeface="+mn-lt"/>
          <a:ea typeface="+mn-ea"/>
          <a:cs typeface="+mn-cs"/>
        </a:defRPr>
      </a:lvl7pPr>
      <a:lvl8pPr marL="5338587" algn="l" defTabSz="1525311" rtl="0" eaLnBrk="1" latinLnBrk="0" hangingPunct="1">
        <a:defRPr sz="3003" kern="1200">
          <a:solidFill>
            <a:schemeClr val="tx1"/>
          </a:solidFill>
          <a:latin typeface="+mn-lt"/>
          <a:ea typeface="+mn-ea"/>
          <a:cs typeface="+mn-cs"/>
        </a:defRPr>
      </a:lvl8pPr>
      <a:lvl9pPr marL="6101243" algn="l" defTabSz="1525311" rtl="0" eaLnBrk="1" latinLnBrk="0" hangingPunct="1">
        <a:defRPr sz="30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865B53D9-BFB3-F2D1-D83D-AF3FF243D4E4}"/>
              </a:ext>
            </a:extLst>
          </p:cNvPr>
          <p:cNvSpPr txBox="1"/>
          <p:nvPr/>
        </p:nvSpPr>
        <p:spPr>
          <a:xfrm>
            <a:off x="2309811" y="2609964"/>
            <a:ext cx="19699584" cy="65558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US" sz="6600" b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FIVE by 50 Partner Logo Lockup</a:t>
            </a:r>
            <a:br>
              <a:rPr lang="en-US" sz="6600" b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</a:br>
            <a:br>
              <a:rPr lang="en-US" sz="2400" dirty="0">
                <a:solidFill>
                  <a:srgbClr val="000000"/>
                </a:solidFill>
                <a:highlight>
                  <a:srgbClr val="EDEBE9"/>
                </a:highlight>
                <a:latin typeface="Poppins" pitchFamily="2" charset="77"/>
              </a:rPr>
            </a:br>
            <a:r>
              <a:rPr lang="en-US" dirty="0">
                <a:solidFill>
                  <a:srgbClr val="000000"/>
                </a:solidFill>
                <a:highlight>
                  <a:srgbClr val="EDEBE9"/>
                </a:highlight>
                <a:latin typeface="Poppins" pitchFamily="2" charset="77"/>
              </a:rPr>
              <a:t>​</a:t>
            </a:r>
            <a:br>
              <a:rPr lang="en-US" dirty="0">
                <a:solidFill>
                  <a:srgbClr val="000000"/>
                </a:solidFill>
                <a:highlight>
                  <a:srgbClr val="EDEBE9"/>
                </a:highlight>
                <a:latin typeface="Poppins" pitchFamily="2" charset="77"/>
              </a:rPr>
            </a:br>
            <a:r>
              <a:rPr lang="en-US" sz="4400" b="1" i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*Place logo in bounding box</a:t>
            </a:r>
          </a:p>
          <a:p>
            <a:pPr algn="l" rtl="0" fontAlgn="base"/>
            <a:r>
              <a:rPr lang="en-US" sz="4400" i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	- Go to Insert &gt; Picture &gt; Select PNG or SVG file type</a:t>
            </a:r>
          </a:p>
          <a:p>
            <a:pPr algn="l" rtl="0" fontAlgn="base"/>
            <a:r>
              <a:rPr lang="en-US" sz="4400" i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	-Be sure to delete bounding box area prior to saving </a:t>
            </a:r>
          </a:p>
          <a:p>
            <a:pPr algn="l" rtl="0" fontAlgn="base"/>
            <a:br>
              <a:rPr lang="en-US" dirty="0">
                <a:solidFill>
                  <a:srgbClr val="000000"/>
                </a:solidFill>
                <a:highlight>
                  <a:srgbClr val="EDEBE9"/>
                </a:highlight>
                <a:latin typeface="Poppins" pitchFamily="2" charset="77"/>
              </a:rPr>
            </a:br>
            <a:r>
              <a:rPr lang="en-US" sz="4400" b="1" dirty="0">
                <a:solidFill>
                  <a:srgbClr val="000000"/>
                </a:solidFill>
                <a:highlight>
                  <a:srgbClr val="EDEBE9"/>
                </a:highlight>
                <a:latin typeface="Poppins" pitchFamily="2" charset="77"/>
              </a:rPr>
              <a:t>​</a:t>
            </a:r>
            <a:r>
              <a:rPr lang="en-US" sz="4400" b="1" i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*How to save logo lockup</a:t>
            </a:r>
          </a:p>
          <a:p>
            <a:pPr algn="l" rtl="0" fontAlgn="base"/>
            <a:r>
              <a:rPr lang="en-US" sz="4400" i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	- Go to File &gt; Export &gt; Select PNG file type</a:t>
            </a:r>
          </a:p>
          <a:p>
            <a:pPr algn="l" rtl="0" fontAlgn="base"/>
            <a:r>
              <a:rPr lang="en-US" sz="4400" i="1" dirty="0">
                <a:solidFill>
                  <a:srgbClr val="C00000"/>
                </a:solidFill>
                <a:highlight>
                  <a:srgbClr val="EDEBE9"/>
                </a:highlight>
                <a:latin typeface="Poppins" pitchFamily="2" charset="77"/>
              </a:rPr>
              <a:t>	-	Share! Post on any social platform</a:t>
            </a:r>
          </a:p>
          <a:p>
            <a:pPr algn="l" rtl="0" fontAlgn="base"/>
            <a:br>
              <a:rPr lang="en-US" sz="1501" dirty="0">
                <a:solidFill>
                  <a:srgbClr val="000000"/>
                </a:solidFill>
                <a:highlight>
                  <a:srgbClr val="EDEBE9"/>
                </a:highlight>
                <a:latin typeface="Poppins" pitchFamily="2" charset="77"/>
              </a:rPr>
            </a:br>
            <a:endParaRPr lang="en-US" sz="1501" dirty="0">
              <a:solidFill>
                <a:srgbClr val="000000"/>
              </a:solidFill>
              <a:highlight>
                <a:srgbClr val="EDEBE9"/>
              </a:highligh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455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B831D842-FDDC-4CCC-C5F7-318ABB5F4C2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rcRect/>
          <a:stretch/>
        </p:blipFill>
        <p:spPr>
          <a:xfrm>
            <a:off x="17859" y="-1"/>
            <a:ext cx="25605766" cy="11439525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587126EE-9C93-0D25-A356-3199FB6DB8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66256" y="922772"/>
            <a:ext cx="14973688" cy="803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030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64C578CDE80947BD50FBB75D212B7A" ma:contentTypeVersion="19" ma:contentTypeDescription="Create a new document." ma:contentTypeScope="" ma:versionID="acb9c4164d5a10bd63b1f78b9b3ad811">
  <xsd:schema xmlns:xsd="http://www.w3.org/2001/XMLSchema" xmlns:xs="http://www.w3.org/2001/XMLSchema" xmlns:p="http://schemas.microsoft.com/office/2006/metadata/properties" xmlns:ns2="19185142-ee7d-4b96-a583-f54c15efdbb4" xmlns:ns3="60795908-1a59-4543-80de-9041a6a7299b" targetNamespace="http://schemas.microsoft.com/office/2006/metadata/properties" ma:root="true" ma:fieldsID="dee7e3878b9ca1dec4d39e2f3c9c039e" ns2:_="" ns3:_="">
    <xsd:import namespace="19185142-ee7d-4b96-a583-f54c15efdbb4"/>
    <xsd:import namespace="60795908-1a59-4543-80de-9041a6a729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PreviouslyUsed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185142-ee7d-4b96-a583-f54c15efdb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PreviouslyUsed" ma:index="20" nillable="true" ma:displayName="Previously Used " ma:default="1" ma:format="Dropdown" ma:internalName="PreviouslyUsed">
      <xsd:simpleType>
        <xsd:restriction base="dms:Boolean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cbe4cc58-ec9a-401a-b499-973b5c0c15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795908-1a59-4543-80de-9041a6a7299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b27fa804-c0cd-4ede-9cf8-b7e3df3aaa84}" ma:internalName="TaxCatchAll" ma:showField="CatchAllData" ma:web="60795908-1a59-4543-80de-9041a6a729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9185142-ee7d-4b96-a583-f54c15efdbb4">
      <Terms xmlns="http://schemas.microsoft.com/office/infopath/2007/PartnerControls"/>
    </lcf76f155ced4ddcb4097134ff3c332f>
    <TaxCatchAll xmlns="60795908-1a59-4543-80de-9041a6a7299b" xsi:nil="true"/>
    <PreviouslyUsed xmlns="19185142-ee7d-4b96-a583-f54c15efdbb4">true</PreviouslyUsed>
  </documentManagement>
</p:properties>
</file>

<file path=customXml/itemProps1.xml><?xml version="1.0" encoding="utf-8"?>
<ds:datastoreItem xmlns:ds="http://schemas.openxmlformats.org/officeDocument/2006/customXml" ds:itemID="{F9C33CBF-4801-43AA-8CB2-972743F7738E}">
  <ds:schemaRefs>
    <ds:schemaRef ds:uri="19185142-ee7d-4b96-a583-f54c15efdbb4"/>
    <ds:schemaRef ds:uri="60795908-1a59-4543-80de-9041a6a7299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A5C0EE4-57DA-4803-A85A-EAF2E6D6E5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02AD23-CD1D-47A3-9AE0-5D73C629281D}">
  <ds:schemaRefs>
    <ds:schemaRef ds:uri="60795908-1a59-4543-80de-9041a6a7299b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terms/"/>
    <ds:schemaRef ds:uri="http://schemas.openxmlformats.org/package/2006/metadata/core-properties"/>
    <ds:schemaRef ds:uri="19185142-ee7d-4b96-a583-f54c15efdbb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184</TotalTime>
  <Words>73</Words>
  <Application>Microsoft Macintosh PowerPoint</Application>
  <PresentationFormat>Custom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Poppins</vt:lpstr>
      <vt:lpstr>Office 2013 - 2022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Derek Dalton</dc:creator>
  <cp:lastModifiedBy>Derek Dalton</cp:lastModifiedBy>
  <cp:revision>6</cp:revision>
  <dcterms:created xsi:type="dcterms:W3CDTF">2023-03-20T18:44:35Z</dcterms:created>
  <dcterms:modified xsi:type="dcterms:W3CDTF">2025-11-10T15:55:09Z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0x010100BE64C578CDE80947BD50FBB75D212B7A</vt:lpwstr>
  </property>
  <property fmtid="{D5CDD505-2E9C-101B-9397-08002B2CF9AE}" pid="3" name="MediaServiceImageTags">
    <vt:lpwstr/>
  </property>
</Properties>
</file>