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8"/>
  </p:notesMasterIdLst>
  <p:sldIdLst>
    <p:sldId id="263" r:id="rId5"/>
    <p:sldId id="264" r:id="rId6"/>
    <p:sldId id="265" r:id="rId7"/>
  </p:sldIdLst>
  <p:sldSz cx="13716000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223F"/>
    <a:srgbClr val="F2B01D"/>
    <a:srgbClr val="595D72"/>
    <a:srgbClr val="BA2029"/>
    <a:srgbClr val="623978"/>
    <a:srgbClr val="EAB336"/>
    <a:srgbClr val="0048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8E8FB4-C3AD-0248-9915-2386D5063502}" v="50" dt="2024-04-03T19:47:18.004"/>
    <p1510:client id="{AB36BD6D-289E-B5A6-9433-D0CCB9D2FEC2}" v="22" dt="2024-04-03T19:42:26.517"/>
    <p1510:client id="{E98329CD-7382-4BC8-5910-E6DA8227320C}" v="6" dt="2024-04-03T19:53:53.6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>
        <p:scale>
          <a:sx n="54" d="100"/>
          <a:sy n="54" d="100"/>
        </p:scale>
        <p:origin x="3104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rek Dalton" userId="S::ddalton@iyi.org::c0a93c5a-cf33-4187-875b-f45598bdf600" providerId="AD" clId="Web-{5625C823-2414-5A46-C30E-F16A46FD5CB4}"/>
    <pc:docChg chg="modSld">
      <pc:chgData name="Derek Dalton" userId="S::ddalton@iyi.org::c0a93c5a-cf33-4187-875b-f45598bdf600" providerId="AD" clId="Web-{5625C823-2414-5A46-C30E-F16A46FD5CB4}" dt="2023-07-03T17:07:56.501" v="11" actId="1076"/>
      <pc:docMkLst>
        <pc:docMk/>
      </pc:docMkLst>
      <pc:sldChg chg="modSp">
        <pc:chgData name="Derek Dalton" userId="S::ddalton@iyi.org::c0a93c5a-cf33-4187-875b-f45598bdf600" providerId="AD" clId="Web-{5625C823-2414-5A46-C30E-F16A46FD5CB4}" dt="2023-07-03T17:07:56.501" v="11" actId="1076"/>
        <pc:sldMkLst>
          <pc:docMk/>
          <pc:sldMk cId="2702384482" sldId="262"/>
        </pc:sldMkLst>
        <pc:spChg chg="mod">
          <ac:chgData name="Derek Dalton" userId="S::ddalton@iyi.org::c0a93c5a-cf33-4187-875b-f45598bdf600" providerId="AD" clId="Web-{5625C823-2414-5A46-C30E-F16A46FD5CB4}" dt="2023-07-03T17:07:56.501" v="11" actId="1076"/>
          <ac:spMkLst>
            <pc:docMk/>
            <pc:sldMk cId="2702384482" sldId="262"/>
            <ac:spMk id="13" creationId="{E3804913-82B9-6627-B78D-B10ECCBD9E43}"/>
          </ac:spMkLst>
        </pc:spChg>
        <pc:picChg chg="mod">
          <ac:chgData name="Derek Dalton" userId="S::ddalton@iyi.org::c0a93c5a-cf33-4187-875b-f45598bdf600" providerId="AD" clId="Web-{5625C823-2414-5A46-C30E-F16A46FD5CB4}" dt="2023-07-03T17:07:48.625" v="9" actId="14100"/>
          <ac:picMkLst>
            <pc:docMk/>
            <pc:sldMk cId="2702384482" sldId="262"/>
            <ac:picMk id="14" creationId="{3DE62812-48B1-0A64-23E1-5309FC5CD8F2}"/>
          </ac:picMkLst>
        </pc:picChg>
        <pc:cxnChg chg="mod">
          <ac:chgData name="Derek Dalton" userId="S::ddalton@iyi.org::c0a93c5a-cf33-4187-875b-f45598bdf600" providerId="AD" clId="Web-{5625C823-2414-5A46-C30E-F16A46FD5CB4}" dt="2023-07-03T17:07:51.016" v="10" actId="1076"/>
          <ac:cxnSpMkLst>
            <pc:docMk/>
            <pc:sldMk cId="2702384482" sldId="262"/>
            <ac:cxnSpMk id="15" creationId="{66FAA8EC-ACF7-DB70-8D3E-8127C0A9D5BF}"/>
          </ac:cxnSpMkLst>
        </pc:cxnChg>
      </pc:sldChg>
    </pc:docChg>
  </pc:docChgLst>
  <pc:docChgLst>
    <pc:chgData name="Derek Dalton" userId="S::ddalton@iyi.org::c0a93c5a-cf33-4187-875b-f45598bdf600" providerId="AD" clId="Web-{44BED2B7-5DF3-548E-076D-9DFD6815E936}"/>
    <pc:docChg chg="modSld">
      <pc:chgData name="Derek Dalton" userId="S::ddalton@iyi.org::c0a93c5a-cf33-4187-875b-f45598bdf600" providerId="AD" clId="Web-{44BED2B7-5DF3-548E-076D-9DFD6815E936}" dt="2024-03-27T14:14:15.651" v="307"/>
      <pc:docMkLst>
        <pc:docMk/>
      </pc:docMkLst>
      <pc:sldChg chg="addSp delSp modSp">
        <pc:chgData name="Derek Dalton" userId="S::ddalton@iyi.org::c0a93c5a-cf33-4187-875b-f45598bdf600" providerId="AD" clId="Web-{44BED2B7-5DF3-548E-076D-9DFD6815E936}" dt="2024-03-27T14:14:15.651" v="307"/>
        <pc:sldMkLst>
          <pc:docMk/>
          <pc:sldMk cId="2702384482" sldId="262"/>
        </pc:sldMkLst>
        <pc:spChg chg="del">
          <ac:chgData name="Derek Dalton" userId="S::ddalton@iyi.org::c0a93c5a-cf33-4187-875b-f45598bdf600" providerId="AD" clId="Web-{44BED2B7-5DF3-548E-076D-9DFD6815E936}" dt="2024-03-27T13:45:03.309" v="0"/>
          <ac:spMkLst>
            <pc:docMk/>
            <pc:sldMk cId="2702384482" sldId="262"/>
            <ac:spMk id="3" creationId="{00D88B6E-5CD5-C79D-8E46-7A29FC56709E}"/>
          </ac:spMkLst>
        </pc:spChg>
        <pc:spChg chg="mod">
          <ac:chgData name="Derek Dalton" userId="S::ddalton@iyi.org::c0a93c5a-cf33-4187-875b-f45598bdf600" providerId="AD" clId="Web-{44BED2B7-5DF3-548E-076D-9DFD6815E936}" dt="2024-03-27T13:53:29.045" v="67" actId="14100"/>
          <ac:spMkLst>
            <pc:docMk/>
            <pc:sldMk cId="2702384482" sldId="262"/>
            <ac:spMk id="4" creationId="{E79C959F-8553-0A2C-8D1A-9B562EE424E8}"/>
          </ac:spMkLst>
        </pc:spChg>
        <pc:spChg chg="del">
          <ac:chgData name="Derek Dalton" userId="S::ddalton@iyi.org::c0a93c5a-cf33-4187-875b-f45598bdf600" providerId="AD" clId="Web-{44BED2B7-5DF3-548E-076D-9DFD6815E936}" dt="2024-03-27T13:49:44.022" v="12"/>
          <ac:spMkLst>
            <pc:docMk/>
            <pc:sldMk cId="2702384482" sldId="262"/>
            <ac:spMk id="6" creationId="{F88A53B2-541F-F836-7733-7FFF54C9A3E5}"/>
          </ac:spMkLst>
        </pc:spChg>
        <pc:spChg chg="del mod topLvl">
          <ac:chgData name="Derek Dalton" userId="S::ddalton@iyi.org::c0a93c5a-cf33-4187-875b-f45598bdf600" providerId="AD" clId="Web-{44BED2B7-5DF3-548E-076D-9DFD6815E936}" dt="2024-03-27T13:53:14.576" v="63"/>
          <ac:spMkLst>
            <pc:docMk/>
            <pc:sldMk cId="2702384482" sldId="262"/>
            <ac:spMk id="8" creationId="{3C6ACA11-2D71-9920-6DE4-351421E39784}"/>
          </ac:spMkLst>
        </pc:spChg>
        <pc:spChg chg="del mod topLvl">
          <ac:chgData name="Derek Dalton" userId="S::ddalton@iyi.org::c0a93c5a-cf33-4187-875b-f45598bdf600" providerId="AD" clId="Web-{44BED2B7-5DF3-548E-076D-9DFD6815E936}" dt="2024-03-27T13:53:14.045" v="62"/>
          <ac:spMkLst>
            <pc:docMk/>
            <pc:sldMk cId="2702384482" sldId="262"/>
            <ac:spMk id="9" creationId="{C1C514BE-4462-F050-A17B-4DE876DC2971}"/>
          </ac:spMkLst>
        </pc:spChg>
        <pc:spChg chg="del topLvl">
          <ac:chgData name="Derek Dalton" userId="S::ddalton@iyi.org::c0a93c5a-cf33-4187-875b-f45598bdf600" providerId="AD" clId="Web-{44BED2B7-5DF3-548E-076D-9DFD6815E936}" dt="2024-03-27T13:53:13.232" v="61"/>
          <ac:spMkLst>
            <pc:docMk/>
            <pc:sldMk cId="2702384482" sldId="262"/>
            <ac:spMk id="10" creationId="{3E1BA7BB-C28F-6A16-1822-092DCC45995E}"/>
          </ac:spMkLst>
        </pc:spChg>
        <pc:spChg chg="del mod topLvl">
          <ac:chgData name="Derek Dalton" userId="S::ddalton@iyi.org::c0a93c5a-cf33-4187-875b-f45598bdf600" providerId="AD" clId="Web-{44BED2B7-5DF3-548E-076D-9DFD6815E936}" dt="2024-03-27T13:53:11.545" v="60"/>
          <ac:spMkLst>
            <pc:docMk/>
            <pc:sldMk cId="2702384482" sldId="262"/>
            <ac:spMk id="11" creationId="{034193BA-7CFB-44F5-4A7D-4CE61A2C9F5F}"/>
          </ac:spMkLst>
        </pc:spChg>
        <pc:spChg chg="add mod ord">
          <ac:chgData name="Derek Dalton" userId="S::ddalton@iyi.org::c0a93c5a-cf33-4187-875b-f45598bdf600" providerId="AD" clId="Web-{44BED2B7-5DF3-548E-076D-9DFD6815E936}" dt="2024-03-27T14:11:45.786" v="288" actId="14100"/>
          <ac:spMkLst>
            <pc:docMk/>
            <pc:sldMk cId="2702384482" sldId="262"/>
            <ac:spMk id="12" creationId="{039AEF29-73BD-0915-C96D-9DF6E5795B8B}"/>
          </ac:spMkLst>
        </pc:spChg>
        <pc:spChg chg="del">
          <ac:chgData name="Derek Dalton" userId="S::ddalton@iyi.org::c0a93c5a-cf33-4187-875b-f45598bdf600" providerId="AD" clId="Web-{44BED2B7-5DF3-548E-076D-9DFD6815E936}" dt="2024-03-27T13:51:34.354" v="35"/>
          <ac:spMkLst>
            <pc:docMk/>
            <pc:sldMk cId="2702384482" sldId="262"/>
            <ac:spMk id="13" creationId="{E3804913-82B9-6627-B78D-B10ECCBD9E43}"/>
          </ac:spMkLst>
        </pc:spChg>
        <pc:spChg chg="mod">
          <ac:chgData name="Derek Dalton" userId="S::ddalton@iyi.org::c0a93c5a-cf33-4187-875b-f45598bdf600" providerId="AD" clId="Web-{44BED2B7-5DF3-548E-076D-9DFD6815E936}" dt="2024-03-27T14:11:53.005" v="289" actId="1076"/>
          <ac:spMkLst>
            <pc:docMk/>
            <pc:sldMk cId="2702384482" sldId="262"/>
            <ac:spMk id="18" creationId="{41304210-31E8-8E02-B558-311A15FEB1B6}"/>
          </ac:spMkLst>
        </pc:spChg>
        <pc:spChg chg="add mod">
          <ac:chgData name="Derek Dalton" userId="S::ddalton@iyi.org::c0a93c5a-cf33-4187-875b-f45598bdf600" providerId="AD" clId="Web-{44BED2B7-5DF3-548E-076D-9DFD6815E936}" dt="2024-03-27T14:12:34.741" v="294" actId="1076"/>
          <ac:spMkLst>
            <pc:docMk/>
            <pc:sldMk cId="2702384482" sldId="262"/>
            <ac:spMk id="19" creationId="{7B6C048C-69CF-BD88-2B78-28D28ED58C08}"/>
          </ac:spMkLst>
        </pc:spChg>
        <pc:spChg chg="mod">
          <ac:chgData name="Derek Dalton" userId="S::ddalton@iyi.org::c0a93c5a-cf33-4187-875b-f45598bdf600" providerId="AD" clId="Web-{44BED2B7-5DF3-548E-076D-9DFD6815E936}" dt="2024-03-27T14:12:22.209" v="291" actId="1076"/>
          <ac:spMkLst>
            <pc:docMk/>
            <pc:sldMk cId="2702384482" sldId="262"/>
            <ac:spMk id="20" creationId="{96366CA7-7776-034B-A0FB-87FB5B8605AA}"/>
          </ac:spMkLst>
        </pc:spChg>
        <pc:spChg chg="add del mod">
          <ac:chgData name="Derek Dalton" userId="S::ddalton@iyi.org::c0a93c5a-cf33-4187-875b-f45598bdf600" providerId="AD" clId="Web-{44BED2B7-5DF3-548E-076D-9DFD6815E936}" dt="2024-03-27T14:08:17.435" v="264" actId="14100"/>
          <ac:spMkLst>
            <pc:docMk/>
            <pc:sldMk cId="2702384482" sldId="262"/>
            <ac:spMk id="22" creationId="{8571484A-8FFD-D4F9-FAAD-21801FE0BC28}"/>
          </ac:spMkLst>
        </pc:spChg>
        <pc:spChg chg="add del mod">
          <ac:chgData name="Derek Dalton" userId="S::ddalton@iyi.org::c0a93c5a-cf33-4187-875b-f45598bdf600" providerId="AD" clId="Web-{44BED2B7-5DF3-548E-076D-9DFD6815E936}" dt="2024-03-27T14:02:03.063" v="192"/>
          <ac:spMkLst>
            <pc:docMk/>
            <pc:sldMk cId="2702384482" sldId="262"/>
            <ac:spMk id="23" creationId="{0EC00BF0-189A-4A58-ADD2-0BDD814C3AAF}"/>
          </ac:spMkLst>
        </pc:spChg>
        <pc:spChg chg="del mod">
          <ac:chgData name="Derek Dalton" userId="S::ddalton@iyi.org::c0a93c5a-cf33-4187-875b-f45598bdf600" providerId="AD" clId="Web-{44BED2B7-5DF3-548E-076D-9DFD6815E936}" dt="2024-03-27T14:00:06.731" v="170"/>
          <ac:spMkLst>
            <pc:docMk/>
            <pc:sldMk cId="2702384482" sldId="262"/>
            <ac:spMk id="26" creationId="{98A09A0E-6D2F-DC6A-5F8B-D5F0AE4A5646}"/>
          </ac:spMkLst>
        </pc:spChg>
        <pc:spChg chg="add del mod">
          <ac:chgData name="Derek Dalton" userId="S::ddalton@iyi.org::c0a93c5a-cf33-4187-875b-f45598bdf600" providerId="AD" clId="Web-{44BED2B7-5DF3-548E-076D-9DFD6815E936}" dt="2024-03-27T14:03:51.770" v="210"/>
          <ac:spMkLst>
            <pc:docMk/>
            <pc:sldMk cId="2702384482" sldId="262"/>
            <ac:spMk id="27" creationId="{7C4397B6-3E01-C6B8-0838-E436876C1ACE}"/>
          </ac:spMkLst>
        </pc:spChg>
        <pc:spChg chg="add del mod">
          <ac:chgData name="Derek Dalton" userId="S::ddalton@iyi.org::c0a93c5a-cf33-4187-875b-f45598bdf600" providerId="AD" clId="Web-{44BED2B7-5DF3-548E-076D-9DFD6815E936}" dt="2024-03-27T14:03:52.989" v="211"/>
          <ac:spMkLst>
            <pc:docMk/>
            <pc:sldMk cId="2702384482" sldId="262"/>
            <ac:spMk id="28" creationId="{3D05405B-F26F-FAF0-0042-04180589B0D1}"/>
          </ac:spMkLst>
        </pc:spChg>
        <pc:spChg chg="add del mod">
          <ac:chgData name="Derek Dalton" userId="S::ddalton@iyi.org::c0a93c5a-cf33-4187-875b-f45598bdf600" providerId="AD" clId="Web-{44BED2B7-5DF3-548E-076D-9DFD6815E936}" dt="2024-03-27T14:08:19.545" v="265"/>
          <ac:spMkLst>
            <pc:docMk/>
            <pc:sldMk cId="2702384482" sldId="262"/>
            <ac:spMk id="29" creationId="{14D34169-158E-667B-38BD-F423573D6F72}"/>
          </ac:spMkLst>
        </pc:spChg>
        <pc:spChg chg="add del mod">
          <ac:chgData name="Derek Dalton" userId="S::ddalton@iyi.org::c0a93c5a-cf33-4187-875b-f45598bdf600" providerId="AD" clId="Web-{44BED2B7-5DF3-548E-076D-9DFD6815E936}" dt="2024-03-27T14:08:21.920" v="266"/>
          <ac:spMkLst>
            <pc:docMk/>
            <pc:sldMk cId="2702384482" sldId="262"/>
            <ac:spMk id="30" creationId="{11A0F41E-EB4A-3D21-F349-E00A26795548}"/>
          </ac:spMkLst>
        </pc:spChg>
        <pc:spChg chg="add del mod">
          <ac:chgData name="Derek Dalton" userId="S::ddalton@iyi.org::c0a93c5a-cf33-4187-875b-f45598bdf600" providerId="AD" clId="Web-{44BED2B7-5DF3-548E-076D-9DFD6815E936}" dt="2024-03-27T14:07:59.028" v="260"/>
          <ac:spMkLst>
            <pc:docMk/>
            <pc:sldMk cId="2702384482" sldId="262"/>
            <ac:spMk id="31" creationId="{ED1DAAB5-5C3C-6774-E75F-7828954EAD00}"/>
          </ac:spMkLst>
        </pc:spChg>
        <pc:spChg chg="add mod">
          <ac:chgData name="Derek Dalton" userId="S::ddalton@iyi.org::c0a93c5a-cf33-4187-875b-f45598bdf600" providerId="AD" clId="Web-{44BED2B7-5DF3-548E-076D-9DFD6815E936}" dt="2024-03-27T14:09:26.984" v="273" actId="14100"/>
          <ac:spMkLst>
            <pc:docMk/>
            <pc:sldMk cId="2702384482" sldId="262"/>
            <ac:spMk id="32" creationId="{BF9E18B4-6934-17E0-BAD9-740AE4E9C2F6}"/>
          </ac:spMkLst>
        </pc:spChg>
        <pc:spChg chg="add mod">
          <ac:chgData name="Derek Dalton" userId="S::ddalton@iyi.org::c0a93c5a-cf33-4187-875b-f45598bdf600" providerId="AD" clId="Web-{44BED2B7-5DF3-548E-076D-9DFD6815E936}" dt="2024-03-27T14:14:15.651" v="307"/>
          <ac:spMkLst>
            <pc:docMk/>
            <pc:sldMk cId="2702384482" sldId="262"/>
            <ac:spMk id="37" creationId="{528BA38D-325B-5074-A682-601AD8DD0AE6}"/>
          </ac:spMkLst>
        </pc:spChg>
        <pc:grpChg chg="del">
          <ac:chgData name="Derek Dalton" userId="S::ddalton@iyi.org::c0a93c5a-cf33-4187-875b-f45598bdf600" providerId="AD" clId="Web-{44BED2B7-5DF3-548E-076D-9DFD6815E936}" dt="2024-03-27T13:47:39.518" v="6"/>
          <ac:grpSpMkLst>
            <pc:docMk/>
            <pc:sldMk cId="2702384482" sldId="262"/>
            <ac:grpSpMk id="7" creationId="{95CDFA7B-3A57-3EE6-7CD3-7A60DD263717}"/>
          </ac:grpSpMkLst>
        </pc:grpChg>
        <pc:grpChg chg="add del">
          <ac:chgData name="Derek Dalton" userId="S::ddalton@iyi.org::c0a93c5a-cf33-4187-875b-f45598bdf600" providerId="AD" clId="Web-{44BED2B7-5DF3-548E-076D-9DFD6815E936}" dt="2024-03-27T14:10:25.861" v="280"/>
          <ac:grpSpMkLst>
            <pc:docMk/>
            <pc:sldMk cId="2702384482" sldId="262"/>
            <ac:grpSpMk id="33" creationId="{BBB637B9-13DA-9716-9A01-2F05A6C7FDEF}"/>
          </ac:grpSpMkLst>
        </pc:grpChg>
        <pc:grpChg chg="add del mod">
          <ac:chgData name="Derek Dalton" userId="S::ddalton@iyi.org::c0a93c5a-cf33-4187-875b-f45598bdf600" providerId="AD" clId="Web-{44BED2B7-5DF3-548E-076D-9DFD6815E936}" dt="2024-03-27T14:10:24.533" v="279"/>
          <ac:grpSpMkLst>
            <pc:docMk/>
            <pc:sldMk cId="2702384482" sldId="262"/>
            <ac:grpSpMk id="34" creationId="{C0FB8907-1643-66B0-5582-494DB4DB1F71}"/>
          </ac:grpSpMkLst>
        </pc:grpChg>
        <pc:picChg chg="add del mod">
          <ac:chgData name="Derek Dalton" userId="S::ddalton@iyi.org::c0a93c5a-cf33-4187-875b-f45598bdf600" providerId="AD" clId="Web-{44BED2B7-5DF3-548E-076D-9DFD6815E936}" dt="2024-03-27T14:13:04.211" v="300"/>
          <ac:picMkLst>
            <pc:docMk/>
            <pc:sldMk cId="2702384482" sldId="262"/>
            <ac:picMk id="2" creationId="{5094A841-6997-04F5-AD25-605A2A71DDBD}"/>
          </ac:picMkLst>
        </pc:picChg>
        <pc:picChg chg="del">
          <ac:chgData name="Derek Dalton" userId="S::ddalton@iyi.org::c0a93c5a-cf33-4187-875b-f45598bdf600" providerId="AD" clId="Web-{44BED2B7-5DF3-548E-076D-9DFD6815E936}" dt="2024-03-27T13:45:05.278" v="1"/>
          <ac:picMkLst>
            <pc:docMk/>
            <pc:sldMk cId="2702384482" sldId="262"/>
            <ac:picMk id="5" creationId="{627AD3CA-5104-3F9B-F412-9A1BB26E7237}"/>
          </ac:picMkLst>
        </pc:picChg>
        <pc:picChg chg="del mod">
          <ac:chgData name="Derek Dalton" userId="S::ddalton@iyi.org::c0a93c5a-cf33-4187-875b-f45598bdf600" providerId="AD" clId="Web-{44BED2B7-5DF3-548E-076D-9DFD6815E936}" dt="2024-03-27T13:51:30.073" v="33"/>
          <ac:picMkLst>
            <pc:docMk/>
            <pc:sldMk cId="2702384482" sldId="262"/>
            <ac:picMk id="14" creationId="{3DE62812-48B1-0A64-23E1-5309FC5CD8F2}"/>
          </ac:picMkLst>
        </pc:picChg>
        <pc:picChg chg="add mod">
          <ac:chgData name="Derek Dalton" userId="S::ddalton@iyi.org::c0a93c5a-cf33-4187-875b-f45598bdf600" providerId="AD" clId="Web-{44BED2B7-5DF3-548E-076D-9DFD6815E936}" dt="2024-03-27T14:12:29.788" v="293" actId="1076"/>
          <ac:picMkLst>
            <pc:docMk/>
            <pc:sldMk cId="2702384482" sldId="262"/>
            <ac:picMk id="16" creationId="{572B125C-DD50-B032-7EA5-BB84F82FC0FE}"/>
          </ac:picMkLst>
        </pc:picChg>
        <pc:picChg chg="add mod">
          <ac:chgData name="Derek Dalton" userId="S::ddalton@iyi.org::c0a93c5a-cf33-4187-875b-f45598bdf600" providerId="AD" clId="Web-{44BED2B7-5DF3-548E-076D-9DFD6815E936}" dt="2024-03-27T14:11:06.535" v="285" actId="1076"/>
          <ac:picMkLst>
            <pc:docMk/>
            <pc:sldMk cId="2702384482" sldId="262"/>
            <ac:picMk id="17" creationId="{CC188255-0920-30A1-3F23-158923FDFD7A}"/>
          </ac:picMkLst>
        </pc:picChg>
        <pc:cxnChg chg="del">
          <ac:chgData name="Derek Dalton" userId="S::ddalton@iyi.org::c0a93c5a-cf33-4187-875b-f45598bdf600" providerId="AD" clId="Web-{44BED2B7-5DF3-548E-076D-9DFD6815E936}" dt="2024-03-27T13:51:36.276" v="36"/>
          <ac:cxnSpMkLst>
            <pc:docMk/>
            <pc:sldMk cId="2702384482" sldId="262"/>
            <ac:cxnSpMk id="15" creationId="{66FAA8EC-ACF7-DB70-8D3E-8127C0A9D5BF}"/>
          </ac:cxnSpMkLst>
        </pc:cxnChg>
        <pc:cxnChg chg="add del">
          <ac:chgData name="Derek Dalton" userId="S::ddalton@iyi.org::c0a93c5a-cf33-4187-875b-f45598bdf600" providerId="AD" clId="Web-{44BED2B7-5DF3-548E-076D-9DFD6815E936}" dt="2024-03-27T14:01:24.687" v="185"/>
          <ac:cxnSpMkLst>
            <pc:docMk/>
            <pc:sldMk cId="2702384482" sldId="262"/>
            <ac:cxnSpMk id="21" creationId="{8D156BE6-EC45-BB5A-9013-1E126E172AF9}"/>
          </ac:cxnSpMkLst>
        </pc:cxnChg>
        <pc:cxnChg chg="add del">
          <ac:chgData name="Derek Dalton" userId="S::ddalton@iyi.org::c0a93c5a-cf33-4187-875b-f45598bdf600" providerId="AD" clId="Web-{44BED2B7-5DF3-548E-076D-9DFD6815E936}" dt="2024-03-27T14:04:25.271" v="220"/>
          <ac:cxnSpMkLst>
            <pc:docMk/>
            <pc:sldMk cId="2702384482" sldId="262"/>
            <ac:cxnSpMk id="24" creationId="{F529C230-26B8-7C4F-963C-1522BC9B2C99}"/>
          </ac:cxnSpMkLst>
        </pc:cxnChg>
        <pc:cxnChg chg="add del mod">
          <ac:chgData name="Derek Dalton" userId="S::ddalton@iyi.org::c0a93c5a-cf33-4187-875b-f45598bdf600" providerId="AD" clId="Web-{44BED2B7-5DF3-548E-076D-9DFD6815E936}" dt="2024-03-27T14:03:01.049" v="199"/>
          <ac:cxnSpMkLst>
            <pc:docMk/>
            <pc:sldMk cId="2702384482" sldId="262"/>
            <ac:cxnSpMk id="25" creationId="{F377E351-D45B-25DE-4837-1F2FF9829638}"/>
          </ac:cxnSpMkLst>
        </pc:cxnChg>
      </pc:sldChg>
    </pc:docChg>
  </pc:docChgLst>
  <pc:docChgLst>
    <pc:chgData name="Margaret Curtland" userId="S::mcurtland@iyi.org::84425eab-65fd-4ee7-a468-a324339472cc" providerId="AD" clId="Web-{05A055A8-A3B0-9557-FA08-715EAC9C9A8A}"/>
    <pc:docChg chg="modSld">
      <pc:chgData name="Margaret Curtland" userId="S::mcurtland@iyi.org::84425eab-65fd-4ee7-a468-a324339472cc" providerId="AD" clId="Web-{05A055A8-A3B0-9557-FA08-715EAC9C9A8A}" dt="2023-06-29T18:25:42.635" v="0" actId="1076"/>
      <pc:docMkLst>
        <pc:docMk/>
      </pc:docMkLst>
      <pc:sldChg chg="modSp">
        <pc:chgData name="Margaret Curtland" userId="S::mcurtland@iyi.org::84425eab-65fd-4ee7-a468-a324339472cc" providerId="AD" clId="Web-{05A055A8-A3B0-9557-FA08-715EAC9C9A8A}" dt="2023-06-29T18:25:42.635" v="0" actId="1076"/>
        <pc:sldMkLst>
          <pc:docMk/>
          <pc:sldMk cId="1346737435" sldId="259"/>
        </pc:sldMkLst>
        <pc:picChg chg="mod">
          <ac:chgData name="Margaret Curtland" userId="S::mcurtland@iyi.org::84425eab-65fd-4ee7-a468-a324339472cc" providerId="AD" clId="Web-{05A055A8-A3B0-9557-FA08-715EAC9C9A8A}" dt="2023-06-29T18:25:42.635" v="0" actId="1076"/>
          <ac:picMkLst>
            <pc:docMk/>
            <pc:sldMk cId="1346737435" sldId="259"/>
            <ac:picMk id="2" creationId="{B23FD8AA-1E4B-B314-6409-6A4F4B1D0AF8}"/>
          </ac:picMkLst>
        </pc:picChg>
      </pc:sldChg>
    </pc:docChg>
  </pc:docChgLst>
  <pc:docChgLst>
    <pc:chgData name="Derek Dalton" userId="S::ddalton@iyi.org::c0a93c5a-cf33-4187-875b-f45598bdf600" providerId="AD" clId="Web-{AB36BD6D-289E-B5A6-9433-D0CCB9D2FEC2}"/>
    <pc:docChg chg="modSld">
      <pc:chgData name="Derek Dalton" userId="S::ddalton@iyi.org::c0a93c5a-cf33-4187-875b-f45598bdf600" providerId="AD" clId="Web-{AB36BD6D-289E-B5A6-9433-D0CCB9D2FEC2}" dt="2024-04-03T19:42:26.517" v="11" actId="1076"/>
      <pc:docMkLst>
        <pc:docMk/>
      </pc:docMkLst>
      <pc:sldChg chg="modSp">
        <pc:chgData name="Derek Dalton" userId="S::ddalton@iyi.org::c0a93c5a-cf33-4187-875b-f45598bdf600" providerId="AD" clId="Web-{AB36BD6D-289E-B5A6-9433-D0CCB9D2FEC2}" dt="2024-04-03T19:42:26.517" v="11" actId="1076"/>
        <pc:sldMkLst>
          <pc:docMk/>
          <pc:sldMk cId="2425455449" sldId="263"/>
        </pc:sldMkLst>
        <pc:spChg chg="mod">
          <ac:chgData name="Derek Dalton" userId="S::ddalton@iyi.org::c0a93c5a-cf33-4187-875b-f45598bdf600" providerId="AD" clId="Web-{AB36BD6D-289E-B5A6-9433-D0CCB9D2FEC2}" dt="2024-04-03T19:42:26.517" v="11" actId="1076"/>
          <ac:spMkLst>
            <pc:docMk/>
            <pc:sldMk cId="2425455449" sldId="263"/>
            <ac:spMk id="12" creationId="{039AEF29-73BD-0915-C96D-9DF6E5795B8B}"/>
          </ac:spMkLst>
        </pc:spChg>
        <pc:spChg chg="mod">
          <ac:chgData name="Derek Dalton" userId="S::ddalton@iyi.org::c0a93c5a-cf33-4187-875b-f45598bdf600" providerId="AD" clId="Web-{AB36BD6D-289E-B5A6-9433-D0CCB9D2FEC2}" dt="2024-04-03T19:42:09.594" v="9" actId="20577"/>
          <ac:spMkLst>
            <pc:docMk/>
            <pc:sldMk cId="2425455449" sldId="263"/>
            <ac:spMk id="19" creationId="{7B6C048C-69CF-BD88-2B78-28D28ED58C08}"/>
          </ac:spMkLst>
        </pc:spChg>
      </pc:sldChg>
    </pc:docChg>
  </pc:docChgLst>
  <pc:docChgLst>
    <pc:chgData name="Derek Dalton" userId="S::ddalton@iyi.org::c0a93c5a-cf33-4187-875b-f45598bdf600" providerId="AD" clId="Web-{E98329CD-7382-4BC8-5910-E6DA8227320C}"/>
    <pc:docChg chg="modSld">
      <pc:chgData name="Derek Dalton" userId="S::ddalton@iyi.org::c0a93c5a-cf33-4187-875b-f45598bdf600" providerId="AD" clId="Web-{E98329CD-7382-4BC8-5910-E6DA8227320C}" dt="2024-04-03T19:53:53.681" v="5" actId="14100"/>
      <pc:docMkLst>
        <pc:docMk/>
      </pc:docMkLst>
      <pc:sldChg chg="modSp">
        <pc:chgData name="Derek Dalton" userId="S::ddalton@iyi.org::c0a93c5a-cf33-4187-875b-f45598bdf600" providerId="AD" clId="Web-{E98329CD-7382-4BC8-5910-E6DA8227320C}" dt="2024-04-03T19:53:53.681" v="5" actId="14100"/>
        <pc:sldMkLst>
          <pc:docMk/>
          <pc:sldMk cId="1367112976" sldId="264"/>
        </pc:sldMkLst>
        <pc:picChg chg="mod">
          <ac:chgData name="Derek Dalton" userId="S::ddalton@iyi.org::c0a93c5a-cf33-4187-875b-f45598bdf600" providerId="AD" clId="Web-{E98329CD-7382-4BC8-5910-E6DA8227320C}" dt="2024-04-03T19:53:53.681" v="5" actId="14100"/>
          <ac:picMkLst>
            <pc:docMk/>
            <pc:sldMk cId="1367112976" sldId="264"/>
            <ac:picMk id="16" creationId="{572B125C-DD50-B032-7EA5-BB84F82FC0FE}"/>
          </ac:picMkLst>
        </pc:picChg>
      </pc:sldChg>
    </pc:docChg>
  </pc:docChgLst>
  <pc:docChgLst>
    <pc:chgData name="Derek Dalton" userId="c0a93c5a-cf33-4187-875b-f45598bdf600" providerId="ADAL" clId="{A98E8FB4-C3AD-0248-9915-2386D5063502}"/>
    <pc:docChg chg="undo custSel addSld modSld">
      <pc:chgData name="Derek Dalton" userId="c0a93c5a-cf33-4187-875b-f45598bdf600" providerId="ADAL" clId="{A98E8FB4-C3AD-0248-9915-2386D5063502}" dt="2024-04-03T19:47:18.004" v="115" actId="12788"/>
      <pc:docMkLst>
        <pc:docMk/>
      </pc:docMkLst>
      <pc:sldChg chg="addSp modSp add mod">
        <pc:chgData name="Derek Dalton" userId="c0a93c5a-cf33-4187-875b-f45598bdf600" providerId="ADAL" clId="{A98E8FB4-C3AD-0248-9915-2386D5063502}" dt="2024-04-03T19:47:18.004" v="115" actId="12788"/>
        <pc:sldMkLst>
          <pc:docMk/>
          <pc:sldMk cId="1367112976" sldId="264"/>
        </pc:sldMkLst>
        <pc:spChg chg="mod">
          <ac:chgData name="Derek Dalton" userId="c0a93c5a-cf33-4187-875b-f45598bdf600" providerId="ADAL" clId="{A98E8FB4-C3AD-0248-9915-2386D5063502}" dt="2024-04-03T19:46:31.150" v="105" actId="1076"/>
          <ac:spMkLst>
            <pc:docMk/>
            <pc:sldMk cId="1367112976" sldId="264"/>
            <ac:spMk id="2" creationId="{9867D78A-8A54-C1D7-A095-6977F3933627}"/>
          </ac:spMkLst>
        </pc:spChg>
        <pc:spChg chg="add mod">
          <ac:chgData name="Derek Dalton" userId="c0a93c5a-cf33-4187-875b-f45598bdf600" providerId="ADAL" clId="{A98E8FB4-C3AD-0248-9915-2386D5063502}" dt="2024-04-03T19:46:56.542" v="111" actId="1076"/>
          <ac:spMkLst>
            <pc:docMk/>
            <pc:sldMk cId="1367112976" sldId="264"/>
            <ac:spMk id="3" creationId="{A99C1193-7F73-526D-BDF8-72801B942A6A}"/>
          </ac:spMkLst>
        </pc:spChg>
        <pc:spChg chg="add mod">
          <ac:chgData name="Derek Dalton" userId="c0a93c5a-cf33-4187-875b-f45598bdf600" providerId="ADAL" clId="{A98E8FB4-C3AD-0248-9915-2386D5063502}" dt="2024-04-03T19:46:50.792" v="110" actId="1076"/>
          <ac:spMkLst>
            <pc:docMk/>
            <pc:sldMk cId="1367112976" sldId="264"/>
            <ac:spMk id="5" creationId="{487CEC89-89BA-C179-E001-CD522929F3D9}"/>
          </ac:spMkLst>
        </pc:spChg>
        <pc:spChg chg="mod">
          <ac:chgData name="Derek Dalton" userId="c0a93c5a-cf33-4187-875b-f45598bdf600" providerId="ADAL" clId="{A98E8FB4-C3AD-0248-9915-2386D5063502}" dt="2024-04-03T19:47:18.004" v="115" actId="12788"/>
          <ac:spMkLst>
            <pc:docMk/>
            <pc:sldMk cId="1367112976" sldId="264"/>
            <ac:spMk id="6" creationId="{D748E275-D3D4-C7FF-507B-B8A1B2D8DD59}"/>
          </ac:spMkLst>
        </pc:spChg>
        <pc:spChg chg="mod">
          <ac:chgData name="Derek Dalton" userId="c0a93c5a-cf33-4187-875b-f45598bdf600" providerId="ADAL" clId="{A98E8FB4-C3AD-0248-9915-2386D5063502}" dt="2024-04-03T19:47:18.004" v="115" actId="12788"/>
          <ac:spMkLst>
            <pc:docMk/>
            <pc:sldMk cId="1367112976" sldId="264"/>
            <ac:spMk id="19" creationId="{7B6C048C-69CF-BD88-2B78-28D28ED58C08}"/>
          </ac:spMkLst>
        </pc:spChg>
        <pc:picChg chg="mod">
          <ac:chgData name="Derek Dalton" userId="c0a93c5a-cf33-4187-875b-f45598bdf600" providerId="ADAL" clId="{A98E8FB4-C3AD-0248-9915-2386D5063502}" dt="2024-04-03T19:47:03.686" v="114" actId="1076"/>
          <ac:picMkLst>
            <pc:docMk/>
            <pc:sldMk cId="1367112976" sldId="264"/>
            <ac:picMk id="16" creationId="{572B125C-DD50-B032-7EA5-BB84F82FC0FE}"/>
          </ac:picMkLst>
        </pc:picChg>
        <pc:picChg chg="mod">
          <ac:chgData name="Derek Dalton" userId="c0a93c5a-cf33-4187-875b-f45598bdf600" providerId="ADAL" clId="{A98E8FB4-C3AD-0248-9915-2386D5063502}" dt="2024-04-03T19:46:27.751" v="103" actId="1076"/>
          <ac:picMkLst>
            <pc:docMk/>
            <pc:sldMk cId="1367112976" sldId="264"/>
            <ac:picMk id="17" creationId="{CC188255-0920-30A1-3F23-158923FDFD7A}"/>
          </ac:picMkLst>
        </pc:picChg>
      </pc:sldChg>
    </pc:docChg>
  </pc:docChgLst>
  <pc:docChgLst>
    <pc:chgData name="Ashley Haynes" userId="S::ahaynes@iyi.org::098c41b0-c674-466e-9073-abe1e7ed372a" providerId="AD" clId="Web-{760886D9-1FF3-66F9-8FAB-78DCD5F9B22D}"/>
    <pc:docChg chg="modSld">
      <pc:chgData name="Ashley Haynes" userId="S::ahaynes@iyi.org::098c41b0-c674-466e-9073-abe1e7ed372a" providerId="AD" clId="Web-{760886D9-1FF3-66F9-8FAB-78DCD5F9B22D}" dt="2023-06-27T18:09:54.237" v="1"/>
      <pc:docMkLst>
        <pc:docMk/>
      </pc:docMkLst>
      <pc:sldChg chg="addSp delSp">
        <pc:chgData name="Ashley Haynes" userId="S::ahaynes@iyi.org::098c41b0-c674-466e-9073-abe1e7ed372a" providerId="AD" clId="Web-{760886D9-1FF3-66F9-8FAB-78DCD5F9B22D}" dt="2023-06-27T18:09:54.237" v="1"/>
        <pc:sldMkLst>
          <pc:docMk/>
          <pc:sldMk cId="51492443" sldId="258"/>
        </pc:sldMkLst>
        <pc:picChg chg="del">
          <ac:chgData name="Ashley Haynes" userId="S::ahaynes@iyi.org::098c41b0-c674-466e-9073-abe1e7ed372a" providerId="AD" clId="Web-{760886D9-1FF3-66F9-8FAB-78DCD5F9B22D}" dt="2023-06-27T18:09:53.768" v="0"/>
          <ac:picMkLst>
            <pc:docMk/>
            <pc:sldMk cId="51492443" sldId="258"/>
            <ac:picMk id="3" creationId="{35005464-B29E-764F-478A-76FDD5AC9990}"/>
          </ac:picMkLst>
        </pc:picChg>
        <pc:picChg chg="add">
          <ac:chgData name="Ashley Haynes" userId="S::ahaynes@iyi.org::098c41b0-c674-466e-9073-abe1e7ed372a" providerId="AD" clId="Web-{760886D9-1FF3-66F9-8FAB-78DCD5F9B22D}" dt="2023-06-27T18:09:54.237" v="1"/>
          <ac:picMkLst>
            <pc:docMk/>
            <pc:sldMk cId="51492443" sldId="258"/>
            <ac:picMk id="13" creationId="{D32FF892-FF82-9726-29C2-05ADDC8AB85B}"/>
          </ac:picMkLst>
        </pc:picChg>
      </pc:sldChg>
    </pc:docChg>
  </pc:docChgLst>
  <pc:docChgLst>
    <pc:chgData name="Derek Dalton" userId="S::ddalton@iyi.org::c0a93c5a-cf33-4187-875b-f45598bdf600" providerId="AD" clId="Web-{A0364D71-EBDA-483A-7C7E-8481C8D418D7}"/>
    <pc:docChg chg="modSld">
      <pc:chgData name="Derek Dalton" userId="S::ddalton@iyi.org::c0a93c5a-cf33-4187-875b-f45598bdf600" providerId="AD" clId="Web-{A0364D71-EBDA-483A-7C7E-8481C8D418D7}" dt="2023-06-29T21:18:43.292" v="13" actId="14100"/>
      <pc:docMkLst>
        <pc:docMk/>
      </pc:docMkLst>
      <pc:sldChg chg="modSp">
        <pc:chgData name="Derek Dalton" userId="S::ddalton@iyi.org::c0a93c5a-cf33-4187-875b-f45598bdf600" providerId="AD" clId="Web-{A0364D71-EBDA-483A-7C7E-8481C8D418D7}" dt="2023-06-29T21:18:11.181" v="5" actId="14100"/>
        <pc:sldMkLst>
          <pc:docMk/>
          <pc:sldMk cId="1485185239" sldId="256"/>
        </pc:sldMkLst>
        <pc:spChg chg="mod">
          <ac:chgData name="Derek Dalton" userId="S::ddalton@iyi.org::c0a93c5a-cf33-4187-875b-f45598bdf600" providerId="AD" clId="Web-{A0364D71-EBDA-483A-7C7E-8481C8D418D7}" dt="2023-06-29T21:18:06.213" v="4" actId="14100"/>
          <ac:spMkLst>
            <pc:docMk/>
            <pc:sldMk cId="1485185239" sldId="256"/>
            <ac:spMk id="23" creationId="{B15968E0-4065-F55F-ABFA-F6750B2A895A}"/>
          </ac:spMkLst>
        </pc:spChg>
        <pc:picChg chg="mod">
          <ac:chgData name="Derek Dalton" userId="S::ddalton@iyi.org::c0a93c5a-cf33-4187-875b-f45598bdf600" providerId="AD" clId="Web-{A0364D71-EBDA-483A-7C7E-8481C8D418D7}" dt="2023-06-29T21:18:11.181" v="5" actId="14100"/>
          <ac:picMkLst>
            <pc:docMk/>
            <pc:sldMk cId="1485185239" sldId="256"/>
            <ac:picMk id="4" creationId="{D841548D-194F-4446-D94F-0FF6C20CE28D}"/>
          </ac:picMkLst>
        </pc:picChg>
      </pc:sldChg>
      <pc:sldChg chg="modSp">
        <pc:chgData name="Derek Dalton" userId="S::ddalton@iyi.org::c0a93c5a-cf33-4187-875b-f45598bdf600" providerId="AD" clId="Web-{A0364D71-EBDA-483A-7C7E-8481C8D418D7}" dt="2023-06-29T21:18:20.775" v="7" actId="14100"/>
        <pc:sldMkLst>
          <pc:docMk/>
          <pc:sldMk cId="51492443" sldId="258"/>
        </pc:sldMkLst>
        <pc:spChg chg="mod">
          <ac:chgData name="Derek Dalton" userId="S::ddalton@iyi.org::c0a93c5a-cf33-4187-875b-f45598bdf600" providerId="AD" clId="Web-{A0364D71-EBDA-483A-7C7E-8481C8D418D7}" dt="2023-06-29T21:18:18.322" v="6" actId="14100"/>
          <ac:spMkLst>
            <pc:docMk/>
            <pc:sldMk cId="51492443" sldId="258"/>
            <ac:spMk id="23" creationId="{B15968E0-4065-F55F-ABFA-F6750B2A895A}"/>
          </ac:spMkLst>
        </pc:spChg>
        <pc:picChg chg="mod">
          <ac:chgData name="Derek Dalton" userId="S::ddalton@iyi.org::c0a93c5a-cf33-4187-875b-f45598bdf600" providerId="AD" clId="Web-{A0364D71-EBDA-483A-7C7E-8481C8D418D7}" dt="2023-06-29T21:18:20.775" v="7" actId="14100"/>
          <ac:picMkLst>
            <pc:docMk/>
            <pc:sldMk cId="51492443" sldId="258"/>
            <ac:picMk id="4" creationId="{D841548D-194F-4446-D94F-0FF6C20CE28D}"/>
          </ac:picMkLst>
        </pc:picChg>
      </pc:sldChg>
      <pc:sldChg chg="modSp">
        <pc:chgData name="Derek Dalton" userId="S::ddalton@iyi.org::c0a93c5a-cf33-4187-875b-f45598bdf600" providerId="AD" clId="Web-{A0364D71-EBDA-483A-7C7E-8481C8D418D7}" dt="2023-06-29T21:18:28.823" v="9" actId="14100"/>
        <pc:sldMkLst>
          <pc:docMk/>
          <pc:sldMk cId="1346737435" sldId="259"/>
        </pc:sldMkLst>
        <pc:spChg chg="mod">
          <ac:chgData name="Derek Dalton" userId="S::ddalton@iyi.org::c0a93c5a-cf33-4187-875b-f45598bdf600" providerId="AD" clId="Web-{A0364D71-EBDA-483A-7C7E-8481C8D418D7}" dt="2023-06-29T21:18:28.823" v="9" actId="14100"/>
          <ac:spMkLst>
            <pc:docMk/>
            <pc:sldMk cId="1346737435" sldId="259"/>
            <ac:spMk id="23" creationId="{B15968E0-4065-F55F-ABFA-F6750B2A895A}"/>
          </ac:spMkLst>
        </pc:spChg>
        <pc:picChg chg="mod">
          <ac:chgData name="Derek Dalton" userId="S::ddalton@iyi.org::c0a93c5a-cf33-4187-875b-f45598bdf600" providerId="AD" clId="Web-{A0364D71-EBDA-483A-7C7E-8481C8D418D7}" dt="2023-06-29T21:18:26.494" v="8" actId="14100"/>
          <ac:picMkLst>
            <pc:docMk/>
            <pc:sldMk cId="1346737435" sldId="259"/>
            <ac:picMk id="4" creationId="{D841548D-194F-4446-D94F-0FF6C20CE28D}"/>
          </ac:picMkLst>
        </pc:picChg>
      </pc:sldChg>
      <pc:sldChg chg="modSp">
        <pc:chgData name="Derek Dalton" userId="S::ddalton@iyi.org::c0a93c5a-cf33-4187-875b-f45598bdf600" providerId="AD" clId="Web-{A0364D71-EBDA-483A-7C7E-8481C8D418D7}" dt="2023-06-29T21:18:34.604" v="11" actId="14100"/>
        <pc:sldMkLst>
          <pc:docMk/>
          <pc:sldMk cId="3706998910" sldId="260"/>
        </pc:sldMkLst>
        <pc:spChg chg="mod">
          <ac:chgData name="Derek Dalton" userId="S::ddalton@iyi.org::c0a93c5a-cf33-4187-875b-f45598bdf600" providerId="AD" clId="Web-{A0364D71-EBDA-483A-7C7E-8481C8D418D7}" dt="2023-06-29T21:18:34.604" v="11" actId="14100"/>
          <ac:spMkLst>
            <pc:docMk/>
            <pc:sldMk cId="3706998910" sldId="260"/>
            <ac:spMk id="23" creationId="{B15968E0-4065-F55F-ABFA-F6750B2A895A}"/>
          </ac:spMkLst>
        </pc:spChg>
        <pc:picChg chg="mod">
          <ac:chgData name="Derek Dalton" userId="S::ddalton@iyi.org::c0a93c5a-cf33-4187-875b-f45598bdf600" providerId="AD" clId="Web-{A0364D71-EBDA-483A-7C7E-8481C8D418D7}" dt="2023-06-29T21:18:32.791" v="10" actId="14100"/>
          <ac:picMkLst>
            <pc:docMk/>
            <pc:sldMk cId="3706998910" sldId="260"/>
            <ac:picMk id="4" creationId="{D841548D-194F-4446-D94F-0FF6C20CE28D}"/>
          </ac:picMkLst>
        </pc:picChg>
      </pc:sldChg>
      <pc:sldChg chg="modSp">
        <pc:chgData name="Derek Dalton" userId="S::ddalton@iyi.org::c0a93c5a-cf33-4187-875b-f45598bdf600" providerId="AD" clId="Web-{A0364D71-EBDA-483A-7C7E-8481C8D418D7}" dt="2023-06-29T21:18:43.292" v="13" actId="14100"/>
        <pc:sldMkLst>
          <pc:docMk/>
          <pc:sldMk cId="2584062836" sldId="261"/>
        </pc:sldMkLst>
        <pc:spChg chg="mod">
          <ac:chgData name="Derek Dalton" userId="S::ddalton@iyi.org::c0a93c5a-cf33-4187-875b-f45598bdf600" providerId="AD" clId="Web-{A0364D71-EBDA-483A-7C7E-8481C8D418D7}" dt="2023-06-29T21:18:43.292" v="13" actId="14100"/>
          <ac:spMkLst>
            <pc:docMk/>
            <pc:sldMk cId="2584062836" sldId="261"/>
            <ac:spMk id="23" creationId="{B15968E0-4065-F55F-ABFA-F6750B2A895A}"/>
          </ac:spMkLst>
        </pc:spChg>
        <pc:picChg chg="mod">
          <ac:chgData name="Derek Dalton" userId="S::ddalton@iyi.org::c0a93c5a-cf33-4187-875b-f45598bdf600" providerId="AD" clId="Web-{A0364D71-EBDA-483A-7C7E-8481C8D418D7}" dt="2023-06-29T21:18:39.838" v="12" actId="14100"/>
          <ac:picMkLst>
            <pc:docMk/>
            <pc:sldMk cId="2584062836" sldId="261"/>
            <ac:picMk id="4" creationId="{D841548D-194F-4446-D94F-0FF6C20CE28D}"/>
          </ac:picMkLst>
        </pc:picChg>
      </pc:sldChg>
    </pc:docChg>
  </pc:docChgLst>
  <pc:docChgLst>
    <pc:chgData name="Derek Dalton" userId="S::ddalton@iyi.org::c0a93c5a-cf33-4187-875b-f45598bdf600" providerId="AD" clId="Web-{C54DDC2C-82B9-23D1-BA42-574819E82ABD}"/>
    <pc:docChg chg="addSld delSld modSld addMainMaster">
      <pc:chgData name="Derek Dalton" userId="S::ddalton@iyi.org::c0a93c5a-cf33-4187-875b-f45598bdf600" providerId="AD" clId="Web-{C54DDC2C-82B9-23D1-BA42-574819E82ABD}" dt="2023-06-29T21:50:57.099" v="50"/>
      <pc:docMkLst>
        <pc:docMk/>
      </pc:docMkLst>
      <pc:sldChg chg="del">
        <pc:chgData name="Derek Dalton" userId="S::ddalton@iyi.org::c0a93c5a-cf33-4187-875b-f45598bdf600" providerId="AD" clId="Web-{C54DDC2C-82B9-23D1-BA42-574819E82ABD}" dt="2023-06-29T21:45:56.228" v="0"/>
        <pc:sldMkLst>
          <pc:docMk/>
          <pc:sldMk cId="1485185239" sldId="256"/>
        </pc:sldMkLst>
      </pc:sldChg>
      <pc:sldChg chg="del">
        <pc:chgData name="Derek Dalton" userId="S::ddalton@iyi.org::c0a93c5a-cf33-4187-875b-f45598bdf600" providerId="AD" clId="Web-{C54DDC2C-82B9-23D1-BA42-574819E82ABD}" dt="2023-06-29T21:45:56.681" v="1"/>
        <pc:sldMkLst>
          <pc:docMk/>
          <pc:sldMk cId="51492443" sldId="258"/>
        </pc:sldMkLst>
      </pc:sldChg>
      <pc:sldChg chg="del">
        <pc:chgData name="Derek Dalton" userId="S::ddalton@iyi.org::c0a93c5a-cf33-4187-875b-f45598bdf600" providerId="AD" clId="Web-{C54DDC2C-82B9-23D1-BA42-574819E82ABD}" dt="2023-06-29T21:45:57.446" v="2"/>
        <pc:sldMkLst>
          <pc:docMk/>
          <pc:sldMk cId="1346737435" sldId="259"/>
        </pc:sldMkLst>
      </pc:sldChg>
      <pc:sldChg chg="del">
        <pc:chgData name="Derek Dalton" userId="S::ddalton@iyi.org::c0a93c5a-cf33-4187-875b-f45598bdf600" providerId="AD" clId="Web-{C54DDC2C-82B9-23D1-BA42-574819E82ABD}" dt="2023-06-29T21:45:57.931" v="3"/>
        <pc:sldMkLst>
          <pc:docMk/>
          <pc:sldMk cId="3706998910" sldId="260"/>
        </pc:sldMkLst>
      </pc:sldChg>
      <pc:sldChg chg="del">
        <pc:chgData name="Derek Dalton" userId="S::ddalton@iyi.org::c0a93c5a-cf33-4187-875b-f45598bdf600" providerId="AD" clId="Web-{C54DDC2C-82B9-23D1-BA42-574819E82ABD}" dt="2023-06-29T21:50:57.099" v="50"/>
        <pc:sldMkLst>
          <pc:docMk/>
          <pc:sldMk cId="2584062836" sldId="261"/>
        </pc:sldMkLst>
      </pc:sldChg>
      <pc:sldChg chg="modSp add">
        <pc:chgData name="Derek Dalton" userId="S::ddalton@iyi.org::c0a93c5a-cf33-4187-875b-f45598bdf600" providerId="AD" clId="Web-{C54DDC2C-82B9-23D1-BA42-574819E82ABD}" dt="2023-06-29T21:50:49.599" v="49" actId="1076"/>
        <pc:sldMkLst>
          <pc:docMk/>
          <pc:sldMk cId="2702384482" sldId="262"/>
        </pc:sldMkLst>
        <pc:spChg chg="mod">
          <ac:chgData name="Derek Dalton" userId="S::ddalton@iyi.org::c0a93c5a-cf33-4187-875b-f45598bdf600" providerId="AD" clId="Web-{C54DDC2C-82B9-23D1-BA42-574819E82ABD}" dt="2023-06-29T21:49:30.189" v="35" actId="14100"/>
          <ac:spMkLst>
            <pc:docMk/>
            <pc:sldMk cId="2702384482" sldId="262"/>
            <ac:spMk id="4" creationId="{E79C959F-8553-0A2C-8D1A-9B562EE424E8}"/>
          </ac:spMkLst>
        </pc:spChg>
        <pc:spChg chg="mod">
          <ac:chgData name="Derek Dalton" userId="S::ddalton@iyi.org::c0a93c5a-cf33-4187-875b-f45598bdf600" providerId="AD" clId="Web-{C54DDC2C-82B9-23D1-BA42-574819E82ABD}" dt="2023-06-29T21:46:58.902" v="6" actId="1076"/>
          <ac:spMkLst>
            <pc:docMk/>
            <pc:sldMk cId="2702384482" sldId="262"/>
            <ac:spMk id="6" creationId="{F88A53B2-541F-F836-7733-7FFF54C9A3E5}"/>
          </ac:spMkLst>
        </pc:spChg>
        <pc:spChg chg="mod">
          <ac:chgData name="Derek Dalton" userId="S::ddalton@iyi.org::c0a93c5a-cf33-4187-875b-f45598bdf600" providerId="AD" clId="Web-{C54DDC2C-82B9-23D1-BA42-574819E82ABD}" dt="2023-06-29T21:46:58.902" v="7" actId="1076"/>
          <ac:spMkLst>
            <pc:docMk/>
            <pc:sldMk cId="2702384482" sldId="262"/>
            <ac:spMk id="13" creationId="{E3804913-82B9-6627-B78D-B10ECCBD9E43}"/>
          </ac:spMkLst>
        </pc:spChg>
        <pc:spChg chg="mod">
          <ac:chgData name="Derek Dalton" userId="S::ddalton@iyi.org::c0a93c5a-cf33-4187-875b-f45598bdf600" providerId="AD" clId="Web-{C54DDC2C-82B9-23D1-BA42-574819E82ABD}" dt="2023-06-29T21:49:41.174" v="36" actId="1076"/>
          <ac:spMkLst>
            <pc:docMk/>
            <pc:sldMk cId="2702384482" sldId="262"/>
            <ac:spMk id="18" creationId="{41304210-31E8-8E02-B558-311A15FEB1B6}"/>
          </ac:spMkLst>
        </pc:spChg>
        <pc:spChg chg="mod">
          <ac:chgData name="Derek Dalton" userId="S::ddalton@iyi.org::c0a93c5a-cf33-4187-875b-f45598bdf600" providerId="AD" clId="Web-{C54DDC2C-82B9-23D1-BA42-574819E82ABD}" dt="2023-06-29T21:49:41.190" v="37" actId="1076"/>
          <ac:spMkLst>
            <pc:docMk/>
            <pc:sldMk cId="2702384482" sldId="262"/>
            <ac:spMk id="20" creationId="{96366CA7-7776-034B-A0FB-87FB5B8605AA}"/>
          </ac:spMkLst>
        </pc:spChg>
        <pc:spChg chg="mod">
          <ac:chgData name="Derek Dalton" userId="S::ddalton@iyi.org::c0a93c5a-cf33-4187-875b-f45598bdf600" providerId="AD" clId="Web-{C54DDC2C-82B9-23D1-BA42-574819E82ABD}" dt="2023-06-29T21:49:41.190" v="38" actId="1076"/>
          <ac:spMkLst>
            <pc:docMk/>
            <pc:sldMk cId="2702384482" sldId="262"/>
            <ac:spMk id="26" creationId="{98A09A0E-6D2F-DC6A-5F8B-D5F0AE4A5646}"/>
          </ac:spMkLst>
        </pc:spChg>
        <pc:grpChg chg="mod">
          <ac:chgData name="Derek Dalton" userId="S::ddalton@iyi.org::c0a93c5a-cf33-4187-875b-f45598bdf600" providerId="AD" clId="Web-{C54DDC2C-82B9-23D1-BA42-574819E82ABD}" dt="2023-06-29T21:50:09.988" v="43" actId="14100"/>
          <ac:grpSpMkLst>
            <pc:docMk/>
            <pc:sldMk cId="2702384482" sldId="262"/>
            <ac:grpSpMk id="7" creationId="{95CDFA7B-3A57-3EE6-7CD3-7A60DD263717}"/>
          </ac:grpSpMkLst>
        </pc:grpChg>
        <pc:picChg chg="mod ord modCrop">
          <ac:chgData name="Derek Dalton" userId="S::ddalton@iyi.org::c0a93c5a-cf33-4187-875b-f45598bdf600" providerId="AD" clId="Web-{C54DDC2C-82B9-23D1-BA42-574819E82ABD}" dt="2023-06-29T21:50:33.145" v="48"/>
          <ac:picMkLst>
            <pc:docMk/>
            <pc:sldMk cId="2702384482" sldId="262"/>
            <ac:picMk id="5" creationId="{627AD3CA-5104-3F9B-F412-9A1BB26E7237}"/>
          </ac:picMkLst>
        </pc:picChg>
        <pc:picChg chg="mod">
          <ac:chgData name="Derek Dalton" userId="S::ddalton@iyi.org::c0a93c5a-cf33-4187-875b-f45598bdf600" providerId="AD" clId="Web-{C54DDC2C-82B9-23D1-BA42-574819E82ABD}" dt="2023-06-29T21:46:58.918" v="8" actId="1076"/>
          <ac:picMkLst>
            <pc:docMk/>
            <pc:sldMk cId="2702384482" sldId="262"/>
            <ac:picMk id="14" creationId="{3DE62812-48B1-0A64-23E1-5309FC5CD8F2}"/>
          </ac:picMkLst>
        </pc:picChg>
        <pc:cxnChg chg="mod">
          <ac:chgData name="Derek Dalton" userId="S::ddalton@iyi.org::c0a93c5a-cf33-4187-875b-f45598bdf600" providerId="AD" clId="Web-{C54DDC2C-82B9-23D1-BA42-574819E82ABD}" dt="2023-06-29T21:50:49.599" v="49" actId="1076"/>
          <ac:cxnSpMkLst>
            <pc:docMk/>
            <pc:sldMk cId="2702384482" sldId="262"/>
            <ac:cxnSpMk id="15" creationId="{66FAA8EC-ACF7-DB70-8D3E-8127C0A9D5BF}"/>
          </ac:cxnSpMkLst>
        </pc:cxnChg>
      </pc:sldChg>
      <pc:sldMasterChg chg="add addSldLayout">
        <pc:chgData name="Derek Dalton" userId="S::ddalton@iyi.org::c0a93c5a-cf33-4187-875b-f45598bdf600" providerId="AD" clId="Web-{C54DDC2C-82B9-23D1-BA42-574819E82ABD}" dt="2023-06-29T21:46:09.009" v="4"/>
        <pc:sldMasterMkLst>
          <pc:docMk/>
          <pc:sldMasterMk cId="2587498418" sldId="2147483672"/>
        </pc:sldMasterMkLst>
        <pc:sldLayoutChg chg="add">
          <pc:chgData name="Derek Dalton" userId="S::ddalton@iyi.org::c0a93c5a-cf33-4187-875b-f45598bdf600" providerId="AD" clId="Web-{C54DDC2C-82B9-23D1-BA42-574819E82ABD}" dt="2023-06-29T21:46:09.009" v="4"/>
          <pc:sldLayoutMkLst>
            <pc:docMk/>
            <pc:sldMasterMk cId="2587498418" sldId="2147483672"/>
            <pc:sldLayoutMk cId="48926308" sldId="2147483673"/>
          </pc:sldLayoutMkLst>
        </pc:sldLayoutChg>
        <pc:sldLayoutChg chg="add">
          <pc:chgData name="Derek Dalton" userId="S::ddalton@iyi.org::c0a93c5a-cf33-4187-875b-f45598bdf600" providerId="AD" clId="Web-{C54DDC2C-82B9-23D1-BA42-574819E82ABD}" dt="2023-06-29T21:46:09.009" v="4"/>
          <pc:sldLayoutMkLst>
            <pc:docMk/>
            <pc:sldMasterMk cId="2587498418" sldId="2147483672"/>
            <pc:sldLayoutMk cId="586330529" sldId="2147483674"/>
          </pc:sldLayoutMkLst>
        </pc:sldLayoutChg>
        <pc:sldLayoutChg chg="add">
          <pc:chgData name="Derek Dalton" userId="S::ddalton@iyi.org::c0a93c5a-cf33-4187-875b-f45598bdf600" providerId="AD" clId="Web-{C54DDC2C-82B9-23D1-BA42-574819E82ABD}" dt="2023-06-29T21:46:09.009" v="4"/>
          <pc:sldLayoutMkLst>
            <pc:docMk/>
            <pc:sldMasterMk cId="2587498418" sldId="2147483672"/>
            <pc:sldLayoutMk cId="3559450009" sldId="2147483675"/>
          </pc:sldLayoutMkLst>
        </pc:sldLayoutChg>
        <pc:sldLayoutChg chg="add">
          <pc:chgData name="Derek Dalton" userId="S::ddalton@iyi.org::c0a93c5a-cf33-4187-875b-f45598bdf600" providerId="AD" clId="Web-{C54DDC2C-82B9-23D1-BA42-574819E82ABD}" dt="2023-06-29T21:46:09.009" v="4"/>
          <pc:sldLayoutMkLst>
            <pc:docMk/>
            <pc:sldMasterMk cId="2587498418" sldId="2147483672"/>
            <pc:sldLayoutMk cId="3721200928" sldId="2147483676"/>
          </pc:sldLayoutMkLst>
        </pc:sldLayoutChg>
        <pc:sldLayoutChg chg="add">
          <pc:chgData name="Derek Dalton" userId="S::ddalton@iyi.org::c0a93c5a-cf33-4187-875b-f45598bdf600" providerId="AD" clId="Web-{C54DDC2C-82B9-23D1-BA42-574819E82ABD}" dt="2023-06-29T21:46:09.009" v="4"/>
          <pc:sldLayoutMkLst>
            <pc:docMk/>
            <pc:sldMasterMk cId="2587498418" sldId="2147483672"/>
            <pc:sldLayoutMk cId="1428608779" sldId="2147483677"/>
          </pc:sldLayoutMkLst>
        </pc:sldLayoutChg>
        <pc:sldLayoutChg chg="add">
          <pc:chgData name="Derek Dalton" userId="S::ddalton@iyi.org::c0a93c5a-cf33-4187-875b-f45598bdf600" providerId="AD" clId="Web-{C54DDC2C-82B9-23D1-BA42-574819E82ABD}" dt="2023-06-29T21:46:09.009" v="4"/>
          <pc:sldLayoutMkLst>
            <pc:docMk/>
            <pc:sldMasterMk cId="2587498418" sldId="2147483672"/>
            <pc:sldLayoutMk cId="3629704777" sldId="2147483678"/>
          </pc:sldLayoutMkLst>
        </pc:sldLayoutChg>
        <pc:sldLayoutChg chg="add">
          <pc:chgData name="Derek Dalton" userId="S::ddalton@iyi.org::c0a93c5a-cf33-4187-875b-f45598bdf600" providerId="AD" clId="Web-{C54DDC2C-82B9-23D1-BA42-574819E82ABD}" dt="2023-06-29T21:46:09.009" v="4"/>
          <pc:sldLayoutMkLst>
            <pc:docMk/>
            <pc:sldMasterMk cId="2587498418" sldId="2147483672"/>
            <pc:sldLayoutMk cId="285437846" sldId="2147483679"/>
          </pc:sldLayoutMkLst>
        </pc:sldLayoutChg>
        <pc:sldLayoutChg chg="add">
          <pc:chgData name="Derek Dalton" userId="S::ddalton@iyi.org::c0a93c5a-cf33-4187-875b-f45598bdf600" providerId="AD" clId="Web-{C54DDC2C-82B9-23D1-BA42-574819E82ABD}" dt="2023-06-29T21:46:09.009" v="4"/>
          <pc:sldLayoutMkLst>
            <pc:docMk/>
            <pc:sldMasterMk cId="2587498418" sldId="2147483672"/>
            <pc:sldLayoutMk cId="757642971" sldId="2147483680"/>
          </pc:sldLayoutMkLst>
        </pc:sldLayoutChg>
        <pc:sldLayoutChg chg="add">
          <pc:chgData name="Derek Dalton" userId="S::ddalton@iyi.org::c0a93c5a-cf33-4187-875b-f45598bdf600" providerId="AD" clId="Web-{C54DDC2C-82B9-23D1-BA42-574819E82ABD}" dt="2023-06-29T21:46:09.009" v="4"/>
          <pc:sldLayoutMkLst>
            <pc:docMk/>
            <pc:sldMasterMk cId="2587498418" sldId="2147483672"/>
            <pc:sldLayoutMk cId="328112521" sldId="2147483681"/>
          </pc:sldLayoutMkLst>
        </pc:sldLayoutChg>
        <pc:sldLayoutChg chg="add">
          <pc:chgData name="Derek Dalton" userId="S::ddalton@iyi.org::c0a93c5a-cf33-4187-875b-f45598bdf600" providerId="AD" clId="Web-{C54DDC2C-82B9-23D1-BA42-574819E82ABD}" dt="2023-06-29T21:46:09.009" v="4"/>
          <pc:sldLayoutMkLst>
            <pc:docMk/>
            <pc:sldMasterMk cId="2587498418" sldId="2147483672"/>
            <pc:sldLayoutMk cId="3446746971" sldId="2147483682"/>
          </pc:sldLayoutMkLst>
        </pc:sldLayoutChg>
        <pc:sldLayoutChg chg="add">
          <pc:chgData name="Derek Dalton" userId="S::ddalton@iyi.org::c0a93c5a-cf33-4187-875b-f45598bdf600" providerId="AD" clId="Web-{C54DDC2C-82B9-23D1-BA42-574819E82ABD}" dt="2023-06-29T21:46:09.009" v="4"/>
          <pc:sldLayoutMkLst>
            <pc:docMk/>
            <pc:sldMasterMk cId="2587498418" sldId="2147483672"/>
            <pc:sldLayoutMk cId="906040293" sldId="2147483683"/>
          </pc:sldLayoutMkLst>
        </pc:sldLayoutChg>
      </pc:sldMasterChg>
    </pc:docChg>
  </pc:docChgLst>
  <pc:docChgLst>
    <pc:chgData name="Derek Dalton" userId="S::ddalton@iyi.org::c0a93c5a-cf33-4187-875b-f45598bdf600" providerId="AD" clId="Web-{4C09F189-7CB1-94AF-9F4F-107AC350DD73}"/>
    <pc:docChg chg="modSld">
      <pc:chgData name="Derek Dalton" userId="S::ddalton@iyi.org::c0a93c5a-cf33-4187-875b-f45598bdf600" providerId="AD" clId="Web-{4C09F189-7CB1-94AF-9F4F-107AC350DD73}" dt="2023-07-12T14:45:05.870" v="12" actId="1076"/>
      <pc:docMkLst>
        <pc:docMk/>
      </pc:docMkLst>
      <pc:sldChg chg="addSp delSp modSp">
        <pc:chgData name="Derek Dalton" userId="S::ddalton@iyi.org::c0a93c5a-cf33-4187-875b-f45598bdf600" providerId="AD" clId="Web-{4C09F189-7CB1-94AF-9F4F-107AC350DD73}" dt="2023-07-12T14:45:05.870" v="12" actId="1076"/>
        <pc:sldMkLst>
          <pc:docMk/>
          <pc:sldMk cId="2702384482" sldId="262"/>
        </pc:sldMkLst>
        <pc:spChg chg="del mod">
          <ac:chgData name="Derek Dalton" userId="S::ddalton@iyi.org::c0a93c5a-cf33-4187-875b-f45598bdf600" providerId="AD" clId="Web-{4C09F189-7CB1-94AF-9F4F-107AC350DD73}" dt="2023-07-12T14:44:45.478" v="1"/>
          <ac:spMkLst>
            <pc:docMk/>
            <pc:sldMk cId="2702384482" sldId="262"/>
            <ac:spMk id="2" creationId="{5E7737B7-E89E-55DA-3CFD-EA90D061C3EA}"/>
          </ac:spMkLst>
        </pc:spChg>
        <pc:spChg chg="add mod">
          <ac:chgData name="Derek Dalton" userId="S::ddalton@iyi.org::c0a93c5a-cf33-4187-875b-f45598bdf600" providerId="AD" clId="Web-{4C09F189-7CB1-94AF-9F4F-107AC350DD73}" dt="2023-07-12T14:45:05.870" v="12" actId="1076"/>
          <ac:spMkLst>
            <pc:docMk/>
            <pc:sldMk cId="2702384482" sldId="262"/>
            <ac:spMk id="3" creationId="{00D88B6E-5CD5-C79D-8E46-7A29FC56709E}"/>
          </ac:spMkLst>
        </pc:spChg>
      </pc:sldChg>
    </pc:docChg>
  </pc:docChgLst>
  <pc:docChgLst>
    <pc:chgData name="Derek Dalton" userId="S::ddalton@iyi.org::c0a93c5a-cf33-4187-875b-f45598bdf600" providerId="AD" clId="Web-{5A310F0A-09EE-7F1E-C9CA-D5DE3981F50C}"/>
    <pc:docChg chg="modSld">
      <pc:chgData name="Derek Dalton" userId="S::ddalton@iyi.org::c0a93c5a-cf33-4187-875b-f45598bdf600" providerId="AD" clId="Web-{5A310F0A-09EE-7F1E-C9CA-D5DE3981F50C}" dt="2023-07-12T14:44:31.268" v="4"/>
      <pc:docMkLst>
        <pc:docMk/>
      </pc:docMkLst>
      <pc:sldChg chg="addSp modSp">
        <pc:chgData name="Derek Dalton" userId="S::ddalton@iyi.org::c0a93c5a-cf33-4187-875b-f45598bdf600" providerId="AD" clId="Web-{5A310F0A-09EE-7F1E-C9CA-D5DE3981F50C}" dt="2023-07-12T14:44:31.268" v="4"/>
        <pc:sldMkLst>
          <pc:docMk/>
          <pc:sldMk cId="2702384482" sldId="262"/>
        </pc:sldMkLst>
        <pc:spChg chg="add mod">
          <ac:chgData name="Derek Dalton" userId="S::ddalton@iyi.org::c0a93c5a-cf33-4187-875b-f45598bdf600" providerId="AD" clId="Web-{5A310F0A-09EE-7F1E-C9CA-D5DE3981F50C}" dt="2023-07-12T14:44:31.268" v="4"/>
          <ac:spMkLst>
            <pc:docMk/>
            <pc:sldMk cId="2702384482" sldId="262"/>
            <ac:spMk id="2" creationId="{5E7737B7-E89E-55DA-3CFD-EA90D061C3EA}"/>
          </ac:spMkLst>
        </pc:spChg>
        <pc:spChg chg="mod">
          <ac:chgData name="Derek Dalton" userId="S::ddalton@iyi.org::c0a93c5a-cf33-4187-875b-f45598bdf600" providerId="AD" clId="Web-{5A310F0A-09EE-7F1E-C9CA-D5DE3981F50C}" dt="2023-07-12T14:43:57.782" v="2" actId="20577"/>
          <ac:spMkLst>
            <pc:docMk/>
            <pc:sldMk cId="2702384482" sldId="262"/>
            <ac:spMk id="26" creationId="{98A09A0E-6D2F-DC6A-5F8B-D5F0AE4A5646}"/>
          </ac:spMkLst>
        </pc:spChg>
      </pc:sldChg>
    </pc:docChg>
  </pc:docChgLst>
  <pc:docChgLst>
    <pc:chgData name="Heather Savage" userId="S::hsavage@iyi.org::dff6e733-98e7-4d6e-85a4-387d44463e61" providerId="AD" clId="Web-{98244739-BE21-289A-0390-4633F909A4F9}"/>
    <pc:docChg chg="modSld">
      <pc:chgData name="Heather Savage" userId="S::hsavage@iyi.org::dff6e733-98e7-4d6e-85a4-387d44463e61" providerId="AD" clId="Web-{98244739-BE21-289A-0390-4633F909A4F9}" dt="2023-10-31T14:19:01.737" v="43" actId="20577"/>
      <pc:docMkLst>
        <pc:docMk/>
      </pc:docMkLst>
      <pc:sldChg chg="modSp">
        <pc:chgData name="Heather Savage" userId="S::hsavage@iyi.org::dff6e733-98e7-4d6e-85a4-387d44463e61" providerId="AD" clId="Web-{98244739-BE21-289A-0390-4633F909A4F9}" dt="2023-10-31T14:19:01.737" v="43" actId="20577"/>
        <pc:sldMkLst>
          <pc:docMk/>
          <pc:sldMk cId="2702384482" sldId="262"/>
        </pc:sldMkLst>
        <pc:spChg chg="mod">
          <ac:chgData name="Heather Savage" userId="S::hsavage@iyi.org::dff6e733-98e7-4d6e-85a4-387d44463e61" providerId="AD" clId="Web-{98244739-BE21-289A-0390-4633F909A4F9}" dt="2023-10-31T14:18:23.955" v="17" actId="20577"/>
          <ac:spMkLst>
            <pc:docMk/>
            <pc:sldMk cId="2702384482" sldId="262"/>
            <ac:spMk id="20" creationId="{96366CA7-7776-034B-A0FB-87FB5B8605AA}"/>
          </ac:spMkLst>
        </pc:spChg>
        <pc:spChg chg="mod">
          <ac:chgData name="Heather Savage" userId="S::hsavage@iyi.org::dff6e733-98e7-4d6e-85a4-387d44463e61" providerId="AD" clId="Web-{98244739-BE21-289A-0390-4633F909A4F9}" dt="2023-10-31T14:19:01.737" v="43" actId="20577"/>
          <ac:spMkLst>
            <pc:docMk/>
            <pc:sldMk cId="2702384482" sldId="262"/>
            <ac:spMk id="26" creationId="{98A09A0E-6D2F-DC6A-5F8B-D5F0AE4A5646}"/>
          </ac:spMkLst>
        </pc:spChg>
      </pc:sldChg>
    </pc:docChg>
  </pc:docChgLst>
  <pc:docChgLst>
    <pc:chgData name="Derek Dalton" userId="c0a93c5a-cf33-4187-875b-f45598bdf600" providerId="ADAL" clId="{C8E72CCB-B6F4-8B4B-AAD3-C7B037D12574}"/>
    <pc:docChg chg="undo custSel addSld modSld">
      <pc:chgData name="Derek Dalton" userId="c0a93c5a-cf33-4187-875b-f45598bdf600" providerId="ADAL" clId="{C8E72CCB-B6F4-8B4B-AAD3-C7B037D12574}" dt="2024-03-27T14:36:16.923" v="140" actId="1036"/>
      <pc:docMkLst>
        <pc:docMk/>
      </pc:docMkLst>
      <pc:sldChg chg="addSp modSp mod">
        <pc:chgData name="Derek Dalton" userId="c0a93c5a-cf33-4187-875b-f45598bdf600" providerId="ADAL" clId="{C8E72CCB-B6F4-8B4B-AAD3-C7B037D12574}" dt="2024-03-27T14:32:56.493" v="99" actId="1036"/>
        <pc:sldMkLst>
          <pc:docMk/>
          <pc:sldMk cId="2702384482" sldId="262"/>
        </pc:sldMkLst>
        <pc:spChg chg="add mod">
          <ac:chgData name="Derek Dalton" userId="c0a93c5a-cf33-4187-875b-f45598bdf600" providerId="ADAL" clId="{C8E72CCB-B6F4-8B4B-AAD3-C7B037D12574}" dt="2024-03-27T14:28:50.977" v="29" actId="1038"/>
          <ac:spMkLst>
            <pc:docMk/>
            <pc:sldMk cId="2702384482" sldId="262"/>
            <ac:spMk id="2" creationId="{9867D78A-8A54-C1D7-A095-6977F3933627}"/>
          </ac:spMkLst>
        </pc:spChg>
        <pc:spChg chg="add mod">
          <ac:chgData name="Derek Dalton" userId="c0a93c5a-cf33-4187-875b-f45598bdf600" providerId="ADAL" clId="{C8E72CCB-B6F4-8B4B-AAD3-C7B037D12574}" dt="2024-03-27T14:32:21.530" v="88" actId="14100"/>
          <ac:spMkLst>
            <pc:docMk/>
            <pc:sldMk cId="2702384482" sldId="262"/>
            <ac:spMk id="3" creationId="{7C337D94-1F26-A8BB-BB6D-C68838167528}"/>
          </ac:spMkLst>
        </pc:spChg>
        <pc:spChg chg="mod">
          <ac:chgData name="Derek Dalton" userId="c0a93c5a-cf33-4187-875b-f45598bdf600" providerId="ADAL" clId="{C8E72CCB-B6F4-8B4B-AAD3-C7B037D12574}" dt="2024-03-27T14:29:24.355" v="35" actId="167"/>
          <ac:spMkLst>
            <pc:docMk/>
            <pc:sldMk cId="2702384482" sldId="262"/>
            <ac:spMk id="4" creationId="{E79C959F-8553-0A2C-8D1A-9B562EE424E8}"/>
          </ac:spMkLst>
        </pc:spChg>
        <pc:spChg chg="mod">
          <ac:chgData name="Derek Dalton" userId="c0a93c5a-cf33-4187-875b-f45598bdf600" providerId="ADAL" clId="{C8E72CCB-B6F4-8B4B-AAD3-C7B037D12574}" dt="2024-03-27T14:32:49.110" v="89" actId="14100"/>
          <ac:spMkLst>
            <pc:docMk/>
            <pc:sldMk cId="2702384482" sldId="262"/>
            <ac:spMk id="12" creationId="{039AEF29-73BD-0915-C96D-9DF6E5795B8B}"/>
          </ac:spMkLst>
        </pc:spChg>
        <pc:spChg chg="mod">
          <ac:chgData name="Derek Dalton" userId="c0a93c5a-cf33-4187-875b-f45598bdf600" providerId="ADAL" clId="{C8E72CCB-B6F4-8B4B-AAD3-C7B037D12574}" dt="2024-03-27T14:32:56.493" v="99" actId="1036"/>
          <ac:spMkLst>
            <pc:docMk/>
            <pc:sldMk cId="2702384482" sldId="262"/>
            <ac:spMk id="18" creationId="{41304210-31E8-8E02-B558-311A15FEB1B6}"/>
          </ac:spMkLst>
        </pc:spChg>
        <pc:spChg chg="mod">
          <ac:chgData name="Derek Dalton" userId="c0a93c5a-cf33-4187-875b-f45598bdf600" providerId="ADAL" clId="{C8E72CCB-B6F4-8B4B-AAD3-C7B037D12574}" dt="2024-03-27T14:31:04.339" v="74" actId="207"/>
          <ac:spMkLst>
            <pc:docMk/>
            <pc:sldMk cId="2702384482" sldId="262"/>
            <ac:spMk id="20" creationId="{96366CA7-7776-034B-A0FB-87FB5B8605AA}"/>
          </ac:spMkLst>
        </pc:spChg>
        <pc:spChg chg="mod">
          <ac:chgData name="Derek Dalton" userId="c0a93c5a-cf33-4187-875b-f45598bdf600" providerId="ADAL" clId="{C8E72CCB-B6F4-8B4B-AAD3-C7B037D12574}" dt="2024-03-27T14:30:17.003" v="45" actId="14100"/>
          <ac:spMkLst>
            <pc:docMk/>
            <pc:sldMk cId="2702384482" sldId="262"/>
            <ac:spMk id="37" creationId="{528BA38D-325B-5074-A682-601AD8DD0AE6}"/>
          </ac:spMkLst>
        </pc:spChg>
        <pc:picChg chg="mod">
          <ac:chgData name="Derek Dalton" userId="c0a93c5a-cf33-4187-875b-f45598bdf600" providerId="ADAL" clId="{C8E72CCB-B6F4-8B4B-AAD3-C7B037D12574}" dt="2024-03-27T14:32:06.870" v="86" actId="14826"/>
          <ac:picMkLst>
            <pc:docMk/>
            <pc:sldMk cId="2702384482" sldId="262"/>
            <ac:picMk id="17" creationId="{CC188255-0920-30A1-3F23-158923FDFD7A}"/>
          </ac:picMkLst>
        </pc:picChg>
      </pc:sldChg>
      <pc:sldChg chg="addSp delSp modSp add mod">
        <pc:chgData name="Derek Dalton" userId="c0a93c5a-cf33-4187-875b-f45598bdf600" providerId="ADAL" clId="{C8E72CCB-B6F4-8B4B-AAD3-C7B037D12574}" dt="2024-03-27T14:36:16.923" v="140" actId="1036"/>
        <pc:sldMkLst>
          <pc:docMk/>
          <pc:sldMk cId="2425455449" sldId="263"/>
        </pc:sldMkLst>
        <pc:spChg chg="del">
          <ac:chgData name="Derek Dalton" userId="c0a93c5a-cf33-4187-875b-f45598bdf600" providerId="ADAL" clId="{C8E72CCB-B6F4-8B4B-AAD3-C7B037D12574}" dt="2024-03-27T14:33:50.441" v="104" actId="478"/>
          <ac:spMkLst>
            <pc:docMk/>
            <pc:sldMk cId="2425455449" sldId="263"/>
            <ac:spMk id="3" creationId="{7C337D94-1F26-A8BB-BB6D-C68838167528}"/>
          </ac:spMkLst>
        </pc:spChg>
        <pc:spChg chg="add mod">
          <ac:chgData name="Derek Dalton" userId="c0a93c5a-cf33-4187-875b-f45598bdf600" providerId="ADAL" clId="{C8E72CCB-B6F4-8B4B-AAD3-C7B037D12574}" dt="2024-03-27T14:36:16.923" v="140" actId="1036"/>
          <ac:spMkLst>
            <pc:docMk/>
            <pc:sldMk cId="2425455449" sldId="263"/>
            <ac:spMk id="6" creationId="{D748E275-D3D4-C7FF-507B-B8A1B2D8DD59}"/>
          </ac:spMkLst>
        </pc:spChg>
        <pc:spChg chg="mod">
          <ac:chgData name="Derek Dalton" userId="c0a93c5a-cf33-4187-875b-f45598bdf600" providerId="ADAL" clId="{C8E72CCB-B6F4-8B4B-AAD3-C7B037D12574}" dt="2024-03-27T14:33:49.329" v="103" actId="14100"/>
          <ac:spMkLst>
            <pc:docMk/>
            <pc:sldMk cId="2425455449" sldId="263"/>
            <ac:spMk id="12" creationId="{039AEF29-73BD-0915-C96D-9DF6E5795B8B}"/>
          </ac:spMkLst>
        </pc:spChg>
        <pc:spChg chg="del">
          <ac:chgData name="Derek Dalton" userId="c0a93c5a-cf33-4187-875b-f45598bdf600" providerId="ADAL" clId="{C8E72CCB-B6F4-8B4B-AAD3-C7B037D12574}" dt="2024-03-27T14:33:45.218" v="102" actId="478"/>
          <ac:spMkLst>
            <pc:docMk/>
            <pc:sldMk cId="2425455449" sldId="263"/>
            <ac:spMk id="18" creationId="{41304210-31E8-8E02-B558-311A15FEB1B6}"/>
          </ac:spMkLst>
        </pc:spChg>
        <pc:spChg chg="mod">
          <ac:chgData name="Derek Dalton" userId="c0a93c5a-cf33-4187-875b-f45598bdf600" providerId="ADAL" clId="{C8E72CCB-B6F4-8B4B-AAD3-C7B037D12574}" dt="2024-03-27T14:36:16.923" v="140" actId="1036"/>
          <ac:spMkLst>
            <pc:docMk/>
            <pc:sldMk cId="2425455449" sldId="263"/>
            <ac:spMk id="19" creationId="{7B6C048C-69CF-BD88-2B78-28D28ED58C08}"/>
          </ac:spMkLst>
        </pc:spChg>
        <pc:spChg chg="del">
          <ac:chgData name="Derek Dalton" userId="c0a93c5a-cf33-4187-875b-f45598bdf600" providerId="ADAL" clId="{C8E72CCB-B6F4-8B4B-AAD3-C7B037D12574}" dt="2024-03-27T14:33:42.225" v="101" actId="478"/>
          <ac:spMkLst>
            <pc:docMk/>
            <pc:sldMk cId="2425455449" sldId="263"/>
            <ac:spMk id="20" creationId="{96366CA7-7776-034B-A0FB-87FB5B8605AA}"/>
          </ac:spMkLst>
        </pc:spChg>
        <pc:spChg chg="mod">
          <ac:chgData name="Derek Dalton" userId="c0a93c5a-cf33-4187-875b-f45598bdf600" providerId="ADAL" clId="{C8E72CCB-B6F4-8B4B-AAD3-C7B037D12574}" dt="2024-03-27T14:34:00.373" v="106" actId="20577"/>
          <ac:spMkLst>
            <pc:docMk/>
            <pc:sldMk cId="2425455449" sldId="263"/>
            <ac:spMk id="37" creationId="{528BA38D-325B-5074-A682-601AD8DD0AE6}"/>
          </ac:spMkLst>
        </pc:spChg>
        <pc:picChg chg="mod">
          <ac:chgData name="Derek Dalton" userId="c0a93c5a-cf33-4187-875b-f45598bdf600" providerId="ADAL" clId="{C8E72CCB-B6F4-8B4B-AAD3-C7B037D12574}" dt="2024-03-27T14:36:16.923" v="140" actId="1036"/>
          <ac:picMkLst>
            <pc:docMk/>
            <pc:sldMk cId="2425455449" sldId="263"/>
            <ac:picMk id="16" creationId="{572B125C-DD50-B032-7EA5-BB84F82FC0FE}"/>
          </ac:picMkLst>
        </pc:picChg>
      </pc:sldChg>
    </pc:docChg>
  </pc:docChgLst>
  <pc:docChgLst>
    <pc:chgData name="Derek Dalton" userId="c0a93c5a-cf33-4187-875b-f45598bdf600" providerId="ADAL" clId="{AC9FD653-C8D4-D047-91E4-6F0E36926CD5}"/>
    <pc:docChg chg="undo custSel modSld">
      <pc:chgData name="Derek Dalton" userId="c0a93c5a-cf33-4187-875b-f45598bdf600" providerId="ADAL" clId="{AC9FD653-C8D4-D047-91E4-6F0E36926CD5}" dt="2023-03-21T15:27:11.894" v="110" actId="403"/>
      <pc:docMkLst>
        <pc:docMk/>
      </pc:docMkLst>
      <pc:sldChg chg="addSp delSp modSp mod">
        <pc:chgData name="Derek Dalton" userId="c0a93c5a-cf33-4187-875b-f45598bdf600" providerId="ADAL" clId="{AC9FD653-C8D4-D047-91E4-6F0E36926CD5}" dt="2023-03-21T15:27:11.894" v="110" actId="403"/>
        <pc:sldMkLst>
          <pc:docMk/>
          <pc:sldMk cId="1485185239" sldId="256"/>
        </pc:sldMkLst>
        <pc:spChg chg="mod">
          <ac:chgData name="Derek Dalton" userId="c0a93c5a-cf33-4187-875b-f45598bdf600" providerId="ADAL" clId="{AC9FD653-C8D4-D047-91E4-6F0E36926CD5}" dt="2023-03-21T15:23:38.350" v="97" actId="20577"/>
          <ac:spMkLst>
            <pc:docMk/>
            <pc:sldMk cId="1485185239" sldId="256"/>
            <ac:spMk id="23" creationId="{B15968E0-4065-F55F-ABFA-F6750B2A895A}"/>
          </ac:spMkLst>
        </pc:spChg>
        <pc:spChg chg="mod">
          <ac:chgData name="Derek Dalton" userId="c0a93c5a-cf33-4187-875b-f45598bdf600" providerId="ADAL" clId="{AC9FD653-C8D4-D047-91E4-6F0E36926CD5}" dt="2023-03-21T15:27:11.894" v="110" actId="403"/>
          <ac:spMkLst>
            <pc:docMk/>
            <pc:sldMk cId="1485185239" sldId="256"/>
            <ac:spMk id="25" creationId="{6CFCEC49-1C12-FF36-E4FF-9812F5619709}"/>
          </ac:spMkLst>
        </pc:spChg>
        <pc:picChg chg="add mod">
          <ac:chgData name="Derek Dalton" userId="c0a93c5a-cf33-4187-875b-f45598bdf600" providerId="ADAL" clId="{AC9FD653-C8D4-D047-91E4-6F0E36926CD5}" dt="2023-03-21T15:23:42.994" v="99"/>
          <ac:picMkLst>
            <pc:docMk/>
            <pc:sldMk cId="1485185239" sldId="256"/>
            <ac:picMk id="2" creationId="{1392FD8D-9589-A06C-0FD3-7162274E1151}"/>
          </ac:picMkLst>
        </pc:picChg>
        <pc:picChg chg="del mod">
          <ac:chgData name="Derek Dalton" userId="c0a93c5a-cf33-4187-875b-f45598bdf600" providerId="ADAL" clId="{AC9FD653-C8D4-D047-91E4-6F0E36926CD5}" dt="2023-03-21T15:23:42.471" v="98" actId="478"/>
          <ac:picMkLst>
            <pc:docMk/>
            <pc:sldMk cId="1485185239" sldId="256"/>
            <ac:picMk id="19" creationId="{EDED11F1-6CD9-31E1-F80A-855FD2F7ECBB}"/>
          </ac:picMkLst>
        </pc:picChg>
      </pc:sldChg>
      <pc:sldChg chg="addSp delSp modSp mod">
        <pc:chgData name="Derek Dalton" userId="c0a93c5a-cf33-4187-875b-f45598bdf600" providerId="ADAL" clId="{AC9FD653-C8D4-D047-91E4-6F0E36926CD5}" dt="2023-03-21T15:24:40.321" v="106" actId="14826"/>
        <pc:sldMkLst>
          <pc:docMk/>
          <pc:sldMk cId="51492443" sldId="258"/>
        </pc:sldMkLst>
        <pc:spChg chg="add del mod">
          <ac:chgData name="Derek Dalton" userId="c0a93c5a-cf33-4187-875b-f45598bdf600" providerId="ADAL" clId="{AC9FD653-C8D4-D047-91E4-6F0E36926CD5}" dt="2023-03-21T15:23:30.148" v="92" actId="20577"/>
          <ac:spMkLst>
            <pc:docMk/>
            <pc:sldMk cId="51492443" sldId="258"/>
            <ac:spMk id="23" creationId="{B15968E0-4065-F55F-ABFA-F6750B2A895A}"/>
          </ac:spMkLst>
        </pc:spChg>
        <pc:spChg chg="mod">
          <ac:chgData name="Derek Dalton" userId="c0a93c5a-cf33-4187-875b-f45598bdf600" providerId="ADAL" clId="{AC9FD653-C8D4-D047-91E4-6F0E36926CD5}" dt="2023-03-20T20:46:24.144" v="61" actId="20577"/>
          <ac:spMkLst>
            <pc:docMk/>
            <pc:sldMk cId="51492443" sldId="258"/>
            <ac:spMk id="25" creationId="{6CFCEC49-1C12-FF36-E4FF-9812F5619709}"/>
          </ac:spMkLst>
        </pc:spChg>
        <pc:picChg chg="add del mod">
          <ac:chgData name="Derek Dalton" userId="c0a93c5a-cf33-4187-875b-f45598bdf600" providerId="ADAL" clId="{AC9FD653-C8D4-D047-91E4-6F0E36926CD5}" dt="2023-03-21T15:23:33.471" v="94" actId="478"/>
          <ac:picMkLst>
            <pc:docMk/>
            <pc:sldMk cId="51492443" sldId="258"/>
            <ac:picMk id="2" creationId="{33BDF3CE-9876-141C-20B8-17D0CB89F6A3}"/>
          </ac:picMkLst>
        </pc:picChg>
        <pc:picChg chg="add mod">
          <ac:chgData name="Derek Dalton" userId="c0a93c5a-cf33-4187-875b-f45598bdf600" providerId="ADAL" clId="{AC9FD653-C8D4-D047-91E4-6F0E36926CD5}" dt="2023-03-21T15:24:40.321" v="106" actId="14826"/>
          <ac:picMkLst>
            <pc:docMk/>
            <pc:sldMk cId="51492443" sldId="258"/>
            <ac:picMk id="3" creationId="{35005464-B29E-764F-478A-76FDD5AC9990}"/>
          </ac:picMkLst>
        </pc:picChg>
        <pc:picChg chg="del mod">
          <ac:chgData name="Derek Dalton" userId="c0a93c5a-cf33-4187-875b-f45598bdf600" providerId="ADAL" clId="{AC9FD653-C8D4-D047-91E4-6F0E36926CD5}" dt="2023-03-21T15:23:11.428" v="82" actId="478"/>
          <ac:picMkLst>
            <pc:docMk/>
            <pc:sldMk cId="51492443" sldId="258"/>
            <ac:picMk id="19" creationId="{EDED11F1-6CD9-31E1-F80A-855FD2F7ECBB}"/>
          </ac:picMkLst>
        </pc:picChg>
      </pc:sldChg>
      <pc:sldChg chg="addSp delSp modSp mod">
        <pc:chgData name="Derek Dalton" userId="c0a93c5a-cf33-4187-875b-f45598bdf600" providerId="ADAL" clId="{AC9FD653-C8D4-D047-91E4-6F0E36926CD5}" dt="2023-03-21T15:23:18.361" v="86" actId="20577"/>
        <pc:sldMkLst>
          <pc:docMk/>
          <pc:sldMk cId="1346737435" sldId="259"/>
        </pc:sldMkLst>
        <pc:spChg chg="mod">
          <ac:chgData name="Derek Dalton" userId="c0a93c5a-cf33-4187-875b-f45598bdf600" providerId="ADAL" clId="{AC9FD653-C8D4-D047-91E4-6F0E36926CD5}" dt="2023-03-21T15:23:18.361" v="86" actId="20577"/>
          <ac:spMkLst>
            <pc:docMk/>
            <pc:sldMk cId="1346737435" sldId="259"/>
            <ac:spMk id="23" creationId="{B15968E0-4065-F55F-ABFA-F6750B2A895A}"/>
          </ac:spMkLst>
        </pc:spChg>
        <pc:spChg chg="mod">
          <ac:chgData name="Derek Dalton" userId="c0a93c5a-cf33-4187-875b-f45598bdf600" providerId="ADAL" clId="{AC9FD653-C8D4-D047-91E4-6F0E36926CD5}" dt="2023-03-20T20:46:37.857" v="62"/>
          <ac:spMkLst>
            <pc:docMk/>
            <pc:sldMk cId="1346737435" sldId="259"/>
            <ac:spMk id="25" creationId="{6CFCEC49-1C12-FF36-E4FF-9812F5619709}"/>
          </ac:spMkLst>
        </pc:spChg>
        <pc:picChg chg="add mod">
          <ac:chgData name="Derek Dalton" userId="c0a93c5a-cf33-4187-875b-f45598bdf600" providerId="ADAL" clId="{AC9FD653-C8D4-D047-91E4-6F0E36926CD5}" dt="2023-03-21T15:23:15.324" v="85"/>
          <ac:picMkLst>
            <pc:docMk/>
            <pc:sldMk cId="1346737435" sldId="259"/>
            <ac:picMk id="2" creationId="{B23FD8AA-1E4B-B314-6409-6A4F4B1D0AF8}"/>
          </ac:picMkLst>
        </pc:picChg>
        <pc:picChg chg="del">
          <ac:chgData name="Derek Dalton" userId="c0a93c5a-cf33-4187-875b-f45598bdf600" providerId="ADAL" clId="{AC9FD653-C8D4-D047-91E4-6F0E36926CD5}" dt="2023-03-21T15:23:14.841" v="84" actId="478"/>
          <ac:picMkLst>
            <pc:docMk/>
            <pc:sldMk cId="1346737435" sldId="259"/>
            <ac:picMk id="19" creationId="{EDED11F1-6CD9-31E1-F80A-855FD2F7ECBB}"/>
          </ac:picMkLst>
        </pc:picChg>
      </pc:sldChg>
      <pc:sldChg chg="addSp delSp modSp mod">
        <pc:chgData name="Derek Dalton" userId="c0a93c5a-cf33-4187-875b-f45598bdf600" providerId="ADAL" clId="{AC9FD653-C8D4-D047-91E4-6F0E36926CD5}" dt="2023-03-21T15:23:50.990" v="102"/>
        <pc:sldMkLst>
          <pc:docMk/>
          <pc:sldMk cId="3706998910" sldId="260"/>
        </pc:sldMkLst>
        <pc:spChg chg="mod">
          <ac:chgData name="Derek Dalton" userId="c0a93c5a-cf33-4187-875b-f45598bdf600" providerId="ADAL" clId="{AC9FD653-C8D4-D047-91E4-6F0E36926CD5}" dt="2023-03-21T15:23:49.671" v="101" actId="20577"/>
          <ac:spMkLst>
            <pc:docMk/>
            <pc:sldMk cId="3706998910" sldId="260"/>
            <ac:spMk id="23" creationId="{B15968E0-4065-F55F-ABFA-F6750B2A895A}"/>
          </ac:spMkLst>
        </pc:spChg>
        <pc:spChg chg="mod">
          <ac:chgData name="Derek Dalton" userId="c0a93c5a-cf33-4187-875b-f45598bdf600" providerId="ADAL" clId="{AC9FD653-C8D4-D047-91E4-6F0E36926CD5}" dt="2023-03-20T20:46:42.431" v="63"/>
          <ac:spMkLst>
            <pc:docMk/>
            <pc:sldMk cId="3706998910" sldId="260"/>
            <ac:spMk id="25" creationId="{6CFCEC49-1C12-FF36-E4FF-9812F5619709}"/>
          </ac:spMkLst>
        </pc:spChg>
        <pc:picChg chg="add mod">
          <ac:chgData name="Derek Dalton" userId="c0a93c5a-cf33-4187-875b-f45598bdf600" providerId="ADAL" clId="{AC9FD653-C8D4-D047-91E4-6F0E36926CD5}" dt="2023-03-21T15:23:50.990" v="102"/>
          <ac:picMkLst>
            <pc:docMk/>
            <pc:sldMk cId="3706998910" sldId="260"/>
            <ac:picMk id="2" creationId="{9AB23729-7279-37FA-929A-4FD4C0B87086}"/>
          </ac:picMkLst>
        </pc:picChg>
        <pc:picChg chg="del">
          <ac:chgData name="Derek Dalton" userId="c0a93c5a-cf33-4187-875b-f45598bdf600" providerId="ADAL" clId="{AC9FD653-C8D4-D047-91E4-6F0E36926CD5}" dt="2023-03-21T15:23:47.425" v="100" actId="478"/>
          <ac:picMkLst>
            <pc:docMk/>
            <pc:sldMk cId="3706998910" sldId="260"/>
            <ac:picMk id="19" creationId="{EDED11F1-6CD9-31E1-F80A-855FD2F7ECBB}"/>
          </ac:picMkLst>
        </pc:picChg>
      </pc:sldChg>
      <pc:sldChg chg="addSp delSp modSp mod">
        <pc:chgData name="Derek Dalton" userId="c0a93c5a-cf33-4187-875b-f45598bdf600" providerId="ADAL" clId="{AC9FD653-C8D4-D047-91E4-6F0E36926CD5}" dt="2023-03-21T15:23:57.280" v="105"/>
        <pc:sldMkLst>
          <pc:docMk/>
          <pc:sldMk cId="2584062836" sldId="261"/>
        </pc:sldMkLst>
        <pc:spChg chg="mod">
          <ac:chgData name="Derek Dalton" userId="c0a93c5a-cf33-4187-875b-f45598bdf600" providerId="ADAL" clId="{AC9FD653-C8D4-D047-91E4-6F0E36926CD5}" dt="2023-03-21T15:23:55.811" v="104" actId="20577"/>
          <ac:spMkLst>
            <pc:docMk/>
            <pc:sldMk cId="2584062836" sldId="261"/>
            <ac:spMk id="23" creationId="{B15968E0-4065-F55F-ABFA-F6750B2A895A}"/>
          </ac:spMkLst>
        </pc:spChg>
        <pc:spChg chg="mod">
          <ac:chgData name="Derek Dalton" userId="c0a93c5a-cf33-4187-875b-f45598bdf600" providerId="ADAL" clId="{AC9FD653-C8D4-D047-91E4-6F0E36926CD5}" dt="2023-03-20T20:46:46.713" v="64"/>
          <ac:spMkLst>
            <pc:docMk/>
            <pc:sldMk cId="2584062836" sldId="261"/>
            <ac:spMk id="25" creationId="{6CFCEC49-1C12-FF36-E4FF-9812F5619709}"/>
          </ac:spMkLst>
        </pc:spChg>
        <pc:picChg chg="add mod">
          <ac:chgData name="Derek Dalton" userId="c0a93c5a-cf33-4187-875b-f45598bdf600" providerId="ADAL" clId="{AC9FD653-C8D4-D047-91E4-6F0E36926CD5}" dt="2023-03-21T15:23:57.280" v="105"/>
          <ac:picMkLst>
            <pc:docMk/>
            <pc:sldMk cId="2584062836" sldId="261"/>
            <ac:picMk id="2" creationId="{56A48066-86BF-A877-6D50-1554C2F1DD6B}"/>
          </ac:picMkLst>
        </pc:picChg>
        <pc:picChg chg="del">
          <ac:chgData name="Derek Dalton" userId="c0a93c5a-cf33-4187-875b-f45598bdf600" providerId="ADAL" clId="{AC9FD653-C8D4-D047-91E4-6F0E36926CD5}" dt="2023-03-21T15:23:53.513" v="103" actId="478"/>
          <ac:picMkLst>
            <pc:docMk/>
            <pc:sldMk cId="2584062836" sldId="261"/>
            <ac:picMk id="19" creationId="{EDED11F1-6CD9-31E1-F80A-855FD2F7ECB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3C02C8-F2F7-C04E-8E62-DA6BD5752347}" type="datetimeFigureOut">
              <a:rPr lang="en-US" smtClean="0"/>
              <a:t>4/3/24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A8868-07D6-CE40-8D8B-041C3F792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273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16736" rtl="0" eaLnBrk="1" latinLnBrk="0" hangingPunct="1">
      <a:defRPr sz="1728" kern="1200">
        <a:solidFill>
          <a:schemeClr val="tx1"/>
        </a:solidFill>
        <a:latin typeface="+mn-lt"/>
        <a:ea typeface="+mn-ea"/>
        <a:cs typeface="+mn-cs"/>
      </a:defRPr>
    </a:lvl1pPr>
    <a:lvl2pPr marL="658368" algn="l" defTabSz="1316736" rtl="0" eaLnBrk="1" latinLnBrk="0" hangingPunct="1">
      <a:defRPr sz="1728" kern="1200">
        <a:solidFill>
          <a:schemeClr val="tx1"/>
        </a:solidFill>
        <a:latin typeface="+mn-lt"/>
        <a:ea typeface="+mn-ea"/>
        <a:cs typeface="+mn-cs"/>
      </a:defRPr>
    </a:lvl2pPr>
    <a:lvl3pPr marL="1316736" algn="l" defTabSz="1316736" rtl="0" eaLnBrk="1" latinLnBrk="0" hangingPunct="1">
      <a:defRPr sz="1728" kern="1200">
        <a:solidFill>
          <a:schemeClr val="tx1"/>
        </a:solidFill>
        <a:latin typeface="+mn-lt"/>
        <a:ea typeface="+mn-ea"/>
        <a:cs typeface="+mn-cs"/>
      </a:defRPr>
    </a:lvl3pPr>
    <a:lvl4pPr marL="1975104" algn="l" defTabSz="1316736" rtl="0" eaLnBrk="1" latinLnBrk="0" hangingPunct="1">
      <a:defRPr sz="1728" kern="1200">
        <a:solidFill>
          <a:schemeClr val="tx1"/>
        </a:solidFill>
        <a:latin typeface="+mn-lt"/>
        <a:ea typeface="+mn-ea"/>
        <a:cs typeface="+mn-cs"/>
      </a:defRPr>
    </a:lvl4pPr>
    <a:lvl5pPr marL="2633472" algn="l" defTabSz="1316736" rtl="0" eaLnBrk="1" latinLnBrk="0" hangingPunct="1">
      <a:defRPr sz="1728" kern="1200">
        <a:solidFill>
          <a:schemeClr val="tx1"/>
        </a:solidFill>
        <a:latin typeface="+mn-lt"/>
        <a:ea typeface="+mn-ea"/>
        <a:cs typeface="+mn-cs"/>
      </a:defRPr>
    </a:lvl5pPr>
    <a:lvl6pPr marL="3291840" algn="l" defTabSz="1316736" rtl="0" eaLnBrk="1" latinLnBrk="0" hangingPunct="1">
      <a:defRPr sz="1728" kern="1200">
        <a:solidFill>
          <a:schemeClr val="tx1"/>
        </a:solidFill>
        <a:latin typeface="+mn-lt"/>
        <a:ea typeface="+mn-ea"/>
        <a:cs typeface="+mn-cs"/>
      </a:defRPr>
    </a:lvl6pPr>
    <a:lvl7pPr marL="3950208" algn="l" defTabSz="1316736" rtl="0" eaLnBrk="1" latinLnBrk="0" hangingPunct="1">
      <a:defRPr sz="1728" kern="1200">
        <a:solidFill>
          <a:schemeClr val="tx1"/>
        </a:solidFill>
        <a:latin typeface="+mn-lt"/>
        <a:ea typeface="+mn-ea"/>
        <a:cs typeface="+mn-cs"/>
      </a:defRPr>
    </a:lvl7pPr>
    <a:lvl8pPr marL="4608576" algn="l" defTabSz="1316736" rtl="0" eaLnBrk="1" latinLnBrk="0" hangingPunct="1">
      <a:defRPr sz="1728" kern="1200">
        <a:solidFill>
          <a:schemeClr val="tx1"/>
        </a:solidFill>
        <a:latin typeface="+mn-lt"/>
        <a:ea typeface="+mn-ea"/>
        <a:cs typeface="+mn-cs"/>
      </a:defRPr>
    </a:lvl8pPr>
    <a:lvl9pPr marL="5266944" algn="l" defTabSz="1316736" rtl="0" eaLnBrk="1" latinLnBrk="0" hangingPunct="1">
      <a:defRPr sz="172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1" y="2244726"/>
            <a:ext cx="11658600" cy="4775201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1" y="7204075"/>
            <a:ext cx="10287000" cy="3311525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31" indent="0" algn="ctr">
              <a:buNone/>
              <a:defRPr sz="3000"/>
            </a:lvl2pPr>
            <a:lvl3pPr marL="1371660" indent="0" algn="ctr">
              <a:buNone/>
              <a:defRPr sz="2699"/>
            </a:lvl3pPr>
            <a:lvl4pPr marL="2057491" indent="0" algn="ctr">
              <a:buNone/>
              <a:defRPr sz="2400"/>
            </a:lvl4pPr>
            <a:lvl5pPr marL="2743321" indent="0" algn="ctr">
              <a:buNone/>
              <a:defRPr sz="2400"/>
            </a:lvl5pPr>
            <a:lvl6pPr marL="3429152" indent="0" algn="ctr">
              <a:buNone/>
              <a:defRPr sz="2400"/>
            </a:lvl6pPr>
            <a:lvl7pPr marL="4114983" indent="0" algn="ctr">
              <a:buNone/>
              <a:defRPr sz="2400"/>
            </a:lvl7pPr>
            <a:lvl8pPr marL="4800812" indent="0" algn="ctr">
              <a:buNone/>
              <a:defRPr sz="2400"/>
            </a:lvl8pPr>
            <a:lvl9pPr marL="5486643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C17A9-A8F2-ED40-9869-EFF361AA7AED}" type="datetimeFigureOut">
              <a:rPr lang="en-US" smtClean="0"/>
              <a:t>4/3/24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B1D40-14C2-694F-8434-66AD070E6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26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C17A9-A8F2-ED40-9869-EFF361AA7AED}" type="datetimeFigureOut">
              <a:rPr lang="en-US" smtClean="0"/>
              <a:t>4/3/24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B1D40-14C2-694F-8434-66AD070E6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746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730251"/>
            <a:ext cx="2957513" cy="116236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1"/>
            <a:ext cx="8701087" cy="11623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C17A9-A8F2-ED40-9869-EFF361AA7AED}" type="datetimeFigureOut">
              <a:rPr lang="en-US" smtClean="0"/>
              <a:t>4/3/24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B1D40-14C2-694F-8434-66AD070E6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040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C17A9-A8F2-ED40-9869-EFF361AA7AED}" type="datetimeFigureOut">
              <a:rPr lang="en-US" smtClean="0"/>
              <a:t>4/3/24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B1D40-14C2-694F-8434-66AD070E6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330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3419481"/>
            <a:ext cx="11830051" cy="5705474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9178930"/>
            <a:ext cx="11830051" cy="3000374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831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60" indent="0">
              <a:buNone/>
              <a:defRPr sz="2699">
                <a:solidFill>
                  <a:schemeClr val="tx1">
                    <a:tint val="75000"/>
                  </a:schemeClr>
                </a:solidFill>
              </a:defRPr>
            </a:lvl3pPr>
            <a:lvl4pPr marL="2057491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321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15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98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81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64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C17A9-A8F2-ED40-9869-EFF361AA7AED}" type="datetimeFigureOut">
              <a:rPr lang="en-US" smtClean="0"/>
              <a:t>4/3/24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B1D40-14C2-694F-8434-66AD070E6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450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6" y="3651251"/>
            <a:ext cx="5829301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3651251"/>
            <a:ext cx="5829301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C17A9-A8F2-ED40-9869-EFF361AA7AED}" type="datetimeFigureOut">
              <a:rPr lang="en-US" smtClean="0"/>
              <a:t>4/3/24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B1D40-14C2-694F-8434-66AD070E6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200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730253"/>
            <a:ext cx="11830051" cy="265112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5" y="3362327"/>
            <a:ext cx="5802509" cy="1647823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31" indent="0">
              <a:buNone/>
              <a:defRPr sz="3000" b="1"/>
            </a:lvl2pPr>
            <a:lvl3pPr marL="1371660" indent="0">
              <a:buNone/>
              <a:defRPr sz="2699" b="1"/>
            </a:lvl3pPr>
            <a:lvl4pPr marL="2057491" indent="0">
              <a:buNone/>
              <a:defRPr sz="2400" b="1"/>
            </a:lvl4pPr>
            <a:lvl5pPr marL="2743321" indent="0">
              <a:buNone/>
              <a:defRPr sz="2400" b="1"/>
            </a:lvl5pPr>
            <a:lvl6pPr marL="3429152" indent="0">
              <a:buNone/>
              <a:defRPr sz="2400" b="1"/>
            </a:lvl6pPr>
            <a:lvl7pPr marL="4114983" indent="0">
              <a:buNone/>
              <a:defRPr sz="2400" b="1"/>
            </a:lvl7pPr>
            <a:lvl8pPr marL="4800812" indent="0">
              <a:buNone/>
              <a:defRPr sz="2400" b="1"/>
            </a:lvl8pPr>
            <a:lvl9pPr marL="5486643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5" y="5010151"/>
            <a:ext cx="5802509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7" y="3362327"/>
            <a:ext cx="5831087" cy="1647823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31" indent="0">
              <a:buNone/>
              <a:defRPr sz="3000" b="1"/>
            </a:lvl2pPr>
            <a:lvl3pPr marL="1371660" indent="0">
              <a:buNone/>
              <a:defRPr sz="2699" b="1"/>
            </a:lvl3pPr>
            <a:lvl4pPr marL="2057491" indent="0">
              <a:buNone/>
              <a:defRPr sz="2400" b="1"/>
            </a:lvl4pPr>
            <a:lvl5pPr marL="2743321" indent="0">
              <a:buNone/>
              <a:defRPr sz="2400" b="1"/>
            </a:lvl5pPr>
            <a:lvl6pPr marL="3429152" indent="0">
              <a:buNone/>
              <a:defRPr sz="2400" b="1"/>
            </a:lvl6pPr>
            <a:lvl7pPr marL="4114983" indent="0">
              <a:buNone/>
              <a:defRPr sz="2400" b="1"/>
            </a:lvl7pPr>
            <a:lvl8pPr marL="4800812" indent="0">
              <a:buNone/>
              <a:defRPr sz="2400" b="1"/>
            </a:lvl8pPr>
            <a:lvl9pPr marL="5486643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7" y="5010151"/>
            <a:ext cx="5831087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C17A9-A8F2-ED40-9869-EFF361AA7AED}" type="datetimeFigureOut">
              <a:rPr lang="en-US" smtClean="0"/>
              <a:t>4/3/24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B1D40-14C2-694F-8434-66AD070E6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608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C17A9-A8F2-ED40-9869-EFF361AA7AED}" type="datetimeFigureOut">
              <a:rPr lang="en-US" smtClean="0"/>
              <a:t>4/3/24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B1D40-14C2-694F-8434-66AD070E6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704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C17A9-A8F2-ED40-9869-EFF361AA7AED}" type="datetimeFigureOut">
              <a:rPr lang="en-US" smtClean="0"/>
              <a:t>4/3/24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B1D40-14C2-694F-8434-66AD070E6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37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914400"/>
            <a:ext cx="4423766" cy="3200400"/>
          </a:xfrm>
        </p:spPr>
        <p:txBody>
          <a:bodyPr anchor="b"/>
          <a:lstStyle>
            <a:lvl1pPr>
              <a:defRPr sz="480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1974854"/>
            <a:ext cx="6943726" cy="9747250"/>
          </a:xfrm>
        </p:spPr>
        <p:txBody>
          <a:bodyPr/>
          <a:lstStyle>
            <a:lvl1pPr>
              <a:defRPr sz="4801"/>
            </a:lvl1pPr>
            <a:lvl2pPr>
              <a:defRPr sz="4199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4114801"/>
            <a:ext cx="4423766" cy="7623175"/>
          </a:xfrm>
        </p:spPr>
        <p:txBody>
          <a:bodyPr/>
          <a:lstStyle>
            <a:lvl1pPr marL="0" indent="0">
              <a:buNone/>
              <a:defRPr sz="2400"/>
            </a:lvl1pPr>
            <a:lvl2pPr marL="685831" indent="0">
              <a:buNone/>
              <a:defRPr sz="2100"/>
            </a:lvl2pPr>
            <a:lvl3pPr marL="1371660" indent="0">
              <a:buNone/>
              <a:defRPr sz="1801"/>
            </a:lvl3pPr>
            <a:lvl4pPr marL="2057491" indent="0">
              <a:buNone/>
              <a:defRPr sz="1500"/>
            </a:lvl4pPr>
            <a:lvl5pPr marL="2743321" indent="0">
              <a:buNone/>
              <a:defRPr sz="1500"/>
            </a:lvl5pPr>
            <a:lvl6pPr marL="3429152" indent="0">
              <a:buNone/>
              <a:defRPr sz="1500"/>
            </a:lvl6pPr>
            <a:lvl7pPr marL="4114983" indent="0">
              <a:buNone/>
              <a:defRPr sz="1500"/>
            </a:lvl7pPr>
            <a:lvl8pPr marL="4800812" indent="0">
              <a:buNone/>
              <a:defRPr sz="1500"/>
            </a:lvl8pPr>
            <a:lvl9pPr marL="5486643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C17A9-A8F2-ED40-9869-EFF361AA7AED}" type="datetimeFigureOut">
              <a:rPr lang="en-US" smtClean="0"/>
              <a:t>4/3/24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B1D40-14C2-694F-8434-66AD070E6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642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914400"/>
            <a:ext cx="4423766" cy="3200400"/>
          </a:xfrm>
        </p:spPr>
        <p:txBody>
          <a:bodyPr anchor="b"/>
          <a:lstStyle>
            <a:lvl1pPr>
              <a:defRPr sz="480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1974854"/>
            <a:ext cx="6943726" cy="9747250"/>
          </a:xfrm>
        </p:spPr>
        <p:txBody>
          <a:bodyPr anchor="t"/>
          <a:lstStyle>
            <a:lvl1pPr marL="0" indent="0">
              <a:buNone/>
              <a:defRPr sz="4801"/>
            </a:lvl1pPr>
            <a:lvl2pPr marL="685831" indent="0">
              <a:buNone/>
              <a:defRPr sz="4199"/>
            </a:lvl2pPr>
            <a:lvl3pPr marL="1371660" indent="0">
              <a:buNone/>
              <a:defRPr sz="3600"/>
            </a:lvl3pPr>
            <a:lvl4pPr marL="2057491" indent="0">
              <a:buNone/>
              <a:defRPr sz="3000"/>
            </a:lvl4pPr>
            <a:lvl5pPr marL="2743321" indent="0">
              <a:buNone/>
              <a:defRPr sz="3000"/>
            </a:lvl5pPr>
            <a:lvl6pPr marL="3429152" indent="0">
              <a:buNone/>
              <a:defRPr sz="3000"/>
            </a:lvl6pPr>
            <a:lvl7pPr marL="4114983" indent="0">
              <a:buNone/>
              <a:defRPr sz="3000"/>
            </a:lvl7pPr>
            <a:lvl8pPr marL="4800812" indent="0">
              <a:buNone/>
              <a:defRPr sz="3000"/>
            </a:lvl8pPr>
            <a:lvl9pPr marL="5486643" indent="0">
              <a:buNone/>
              <a:defRPr sz="3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4114801"/>
            <a:ext cx="4423766" cy="7623175"/>
          </a:xfrm>
        </p:spPr>
        <p:txBody>
          <a:bodyPr/>
          <a:lstStyle>
            <a:lvl1pPr marL="0" indent="0">
              <a:buNone/>
              <a:defRPr sz="2400"/>
            </a:lvl1pPr>
            <a:lvl2pPr marL="685831" indent="0">
              <a:buNone/>
              <a:defRPr sz="2100"/>
            </a:lvl2pPr>
            <a:lvl3pPr marL="1371660" indent="0">
              <a:buNone/>
              <a:defRPr sz="1801"/>
            </a:lvl3pPr>
            <a:lvl4pPr marL="2057491" indent="0">
              <a:buNone/>
              <a:defRPr sz="1500"/>
            </a:lvl4pPr>
            <a:lvl5pPr marL="2743321" indent="0">
              <a:buNone/>
              <a:defRPr sz="1500"/>
            </a:lvl5pPr>
            <a:lvl6pPr marL="3429152" indent="0">
              <a:buNone/>
              <a:defRPr sz="1500"/>
            </a:lvl6pPr>
            <a:lvl7pPr marL="4114983" indent="0">
              <a:buNone/>
              <a:defRPr sz="1500"/>
            </a:lvl7pPr>
            <a:lvl8pPr marL="4800812" indent="0">
              <a:buNone/>
              <a:defRPr sz="1500"/>
            </a:lvl8pPr>
            <a:lvl9pPr marL="5486643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C17A9-A8F2-ED40-9869-EFF361AA7AED}" type="datetimeFigureOut">
              <a:rPr lang="en-US" smtClean="0"/>
              <a:t>4/3/24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B1D40-14C2-694F-8434-66AD070E6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1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730253"/>
            <a:ext cx="11830051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3651251"/>
            <a:ext cx="11830051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12712705"/>
            <a:ext cx="3086101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C17A9-A8F2-ED40-9869-EFF361AA7AED}" type="datetimeFigureOut">
              <a:rPr lang="en-US" smtClean="0"/>
              <a:t>4/3/24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6" y="12712705"/>
            <a:ext cx="4629149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4" y="12712705"/>
            <a:ext cx="3086101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B1D40-14C2-694F-8434-66AD070E6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98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66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16" indent="-342916" algn="l" defTabSz="137166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199" kern="1200">
          <a:solidFill>
            <a:schemeClr val="tx1"/>
          </a:solidFill>
          <a:latin typeface="+mn-lt"/>
          <a:ea typeface="+mn-ea"/>
          <a:cs typeface="+mn-cs"/>
        </a:defRPr>
      </a:lvl1pPr>
      <a:lvl2pPr marL="1028745" indent="-342916" algn="l" defTabSz="1371660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76" indent="-342916" algn="l" defTabSz="1371660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407" indent="-342916" algn="l" defTabSz="1371660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699" kern="1200">
          <a:solidFill>
            <a:schemeClr val="tx1"/>
          </a:solidFill>
          <a:latin typeface="+mn-lt"/>
          <a:ea typeface="+mn-ea"/>
          <a:cs typeface="+mn-cs"/>
        </a:defRPr>
      </a:lvl4pPr>
      <a:lvl5pPr marL="3086236" indent="-342916" algn="l" defTabSz="1371660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699" kern="1200">
          <a:solidFill>
            <a:schemeClr val="tx1"/>
          </a:solidFill>
          <a:latin typeface="+mn-lt"/>
          <a:ea typeface="+mn-ea"/>
          <a:cs typeface="+mn-cs"/>
        </a:defRPr>
      </a:lvl5pPr>
      <a:lvl6pPr marL="3772067" indent="-342916" algn="l" defTabSz="1371660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699" kern="1200">
          <a:solidFill>
            <a:schemeClr val="tx1"/>
          </a:solidFill>
          <a:latin typeface="+mn-lt"/>
          <a:ea typeface="+mn-ea"/>
          <a:cs typeface="+mn-cs"/>
        </a:defRPr>
      </a:lvl6pPr>
      <a:lvl7pPr marL="4457897" indent="-342916" algn="l" defTabSz="1371660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699" kern="1200">
          <a:solidFill>
            <a:schemeClr val="tx1"/>
          </a:solidFill>
          <a:latin typeface="+mn-lt"/>
          <a:ea typeface="+mn-ea"/>
          <a:cs typeface="+mn-cs"/>
        </a:defRPr>
      </a:lvl7pPr>
      <a:lvl8pPr marL="5143728" indent="-342916" algn="l" defTabSz="1371660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699" kern="1200">
          <a:solidFill>
            <a:schemeClr val="tx1"/>
          </a:solidFill>
          <a:latin typeface="+mn-lt"/>
          <a:ea typeface="+mn-ea"/>
          <a:cs typeface="+mn-cs"/>
        </a:defRPr>
      </a:lvl8pPr>
      <a:lvl9pPr marL="5829559" indent="-342916" algn="l" defTabSz="1371660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6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60" rtl="0" eaLnBrk="1" latinLnBrk="0" hangingPunct="1">
        <a:defRPr sz="2699" kern="1200">
          <a:solidFill>
            <a:schemeClr val="tx1"/>
          </a:solidFill>
          <a:latin typeface="+mn-lt"/>
          <a:ea typeface="+mn-ea"/>
          <a:cs typeface="+mn-cs"/>
        </a:defRPr>
      </a:lvl1pPr>
      <a:lvl2pPr marL="685831" algn="l" defTabSz="1371660" rtl="0" eaLnBrk="1" latinLnBrk="0" hangingPunct="1">
        <a:defRPr sz="2699" kern="1200">
          <a:solidFill>
            <a:schemeClr val="tx1"/>
          </a:solidFill>
          <a:latin typeface="+mn-lt"/>
          <a:ea typeface="+mn-ea"/>
          <a:cs typeface="+mn-cs"/>
        </a:defRPr>
      </a:lvl2pPr>
      <a:lvl3pPr marL="1371660" algn="l" defTabSz="1371660" rtl="0" eaLnBrk="1" latinLnBrk="0" hangingPunct="1">
        <a:defRPr sz="2699" kern="1200">
          <a:solidFill>
            <a:schemeClr val="tx1"/>
          </a:solidFill>
          <a:latin typeface="+mn-lt"/>
          <a:ea typeface="+mn-ea"/>
          <a:cs typeface="+mn-cs"/>
        </a:defRPr>
      </a:lvl3pPr>
      <a:lvl4pPr marL="2057491" algn="l" defTabSz="1371660" rtl="0" eaLnBrk="1" latinLnBrk="0" hangingPunct="1">
        <a:defRPr sz="2699" kern="1200">
          <a:solidFill>
            <a:schemeClr val="tx1"/>
          </a:solidFill>
          <a:latin typeface="+mn-lt"/>
          <a:ea typeface="+mn-ea"/>
          <a:cs typeface="+mn-cs"/>
        </a:defRPr>
      </a:lvl4pPr>
      <a:lvl5pPr marL="2743321" algn="l" defTabSz="1371660" rtl="0" eaLnBrk="1" latinLnBrk="0" hangingPunct="1">
        <a:defRPr sz="2699" kern="1200">
          <a:solidFill>
            <a:schemeClr val="tx1"/>
          </a:solidFill>
          <a:latin typeface="+mn-lt"/>
          <a:ea typeface="+mn-ea"/>
          <a:cs typeface="+mn-cs"/>
        </a:defRPr>
      </a:lvl5pPr>
      <a:lvl6pPr marL="3429152" algn="l" defTabSz="1371660" rtl="0" eaLnBrk="1" latinLnBrk="0" hangingPunct="1">
        <a:defRPr sz="2699" kern="1200">
          <a:solidFill>
            <a:schemeClr val="tx1"/>
          </a:solidFill>
          <a:latin typeface="+mn-lt"/>
          <a:ea typeface="+mn-ea"/>
          <a:cs typeface="+mn-cs"/>
        </a:defRPr>
      </a:lvl6pPr>
      <a:lvl7pPr marL="4114983" algn="l" defTabSz="1371660" rtl="0" eaLnBrk="1" latinLnBrk="0" hangingPunct="1">
        <a:defRPr sz="2699" kern="1200">
          <a:solidFill>
            <a:schemeClr val="tx1"/>
          </a:solidFill>
          <a:latin typeface="+mn-lt"/>
          <a:ea typeface="+mn-ea"/>
          <a:cs typeface="+mn-cs"/>
        </a:defRPr>
      </a:lvl7pPr>
      <a:lvl8pPr marL="4800812" algn="l" defTabSz="1371660" rtl="0" eaLnBrk="1" latinLnBrk="0" hangingPunct="1">
        <a:defRPr sz="2699" kern="1200">
          <a:solidFill>
            <a:schemeClr val="tx1"/>
          </a:solidFill>
          <a:latin typeface="+mn-lt"/>
          <a:ea typeface="+mn-ea"/>
          <a:cs typeface="+mn-cs"/>
        </a:defRPr>
      </a:lvl8pPr>
      <a:lvl9pPr marL="5486643" algn="l" defTabSz="1371660" rtl="0" eaLnBrk="1" latinLnBrk="0" hangingPunct="1">
        <a:defRPr sz="26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865B53D9-BFB3-F2D1-D83D-AF3FF243D4E4}"/>
              </a:ext>
            </a:extLst>
          </p:cNvPr>
          <p:cNvSpPr txBox="1"/>
          <p:nvPr/>
        </p:nvSpPr>
        <p:spPr>
          <a:xfrm>
            <a:off x="661877" y="2772396"/>
            <a:ext cx="12392246" cy="74481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/>
            <a:r>
              <a:rPr lang="en-US" sz="5400" b="1" dirty="0">
                <a:solidFill>
                  <a:srgbClr val="C00000"/>
                </a:solidFill>
                <a:highlight>
                  <a:srgbClr val="EDEBE9"/>
                </a:highlight>
                <a:latin typeface="Poppins" pitchFamily="2" charset="77"/>
              </a:rPr>
              <a:t>Slide 2: Graphic for youth workers</a:t>
            </a:r>
          </a:p>
          <a:p>
            <a:pPr algn="l" rtl="0" fontAlgn="base"/>
            <a:r>
              <a:rPr lang="en-US" sz="5400" b="1" dirty="0">
                <a:solidFill>
                  <a:srgbClr val="C00000"/>
                </a:solidFill>
                <a:highlight>
                  <a:srgbClr val="EDEBE9"/>
                </a:highlight>
                <a:latin typeface="Poppins" pitchFamily="2" charset="77"/>
              </a:rPr>
              <a:t>Slide 3: If you know a youth worker</a:t>
            </a:r>
            <a:br>
              <a:rPr lang="en-US" sz="5400" b="1" dirty="0">
                <a:solidFill>
                  <a:srgbClr val="C00000"/>
                </a:solidFill>
                <a:highlight>
                  <a:srgbClr val="EDEBE9"/>
                </a:highlight>
                <a:latin typeface="Poppins" pitchFamily="2" charset="77"/>
              </a:rPr>
            </a:br>
            <a:br>
              <a:rPr lang="en-US" sz="1800" b="0" i="0" dirty="0">
                <a:solidFill>
                  <a:srgbClr val="000000"/>
                </a:solidFill>
                <a:effectLst/>
                <a:highlight>
                  <a:srgbClr val="EDEBE9"/>
                </a:highlight>
                <a:latin typeface="Poppins" pitchFamily="2" charset="77"/>
              </a:rPr>
            </a:br>
            <a:r>
              <a:rPr lang="en-US" sz="1400" b="0" i="0" dirty="0">
                <a:solidFill>
                  <a:srgbClr val="000000"/>
                </a:solidFill>
                <a:effectLst/>
                <a:highlight>
                  <a:srgbClr val="EDEBE9"/>
                </a:highlight>
                <a:latin typeface="Poppins" pitchFamily="2" charset="77"/>
              </a:rPr>
              <a:t>​</a:t>
            </a:r>
            <a:br>
              <a:rPr lang="en-US" sz="1400" b="0" i="0" dirty="0">
                <a:solidFill>
                  <a:srgbClr val="000000"/>
                </a:solidFill>
                <a:effectLst/>
                <a:highlight>
                  <a:srgbClr val="EDEBE9"/>
                </a:highlight>
                <a:latin typeface="Poppins" pitchFamily="2" charset="77"/>
              </a:rPr>
            </a:br>
            <a:r>
              <a:rPr lang="en-US" sz="3600" b="1" i="1" u="none" strike="noStrike" dirty="0">
                <a:solidFill>
                  <a:srgbClr val="C00000"/>
                </a:solidFill>
                <a:effectLst/>
                <a:highlight>
                  <a:srgbClr val="EDEBE9"/>
                </a:highlight>
                <a:latin typeface="Poppins" pitchFamily="2" charset="77"/>
              </a:rPr>
              <a:t>*How to change the photo</a:t>
            </a:r>
          </a:p>
          <a:p>
            <a:pPr algn="l" rtl="0" fontAlgn="base"/>
            <a:r>
              <a:rPr lang="en-US" sz="3600" i="1" dirty="0">
                <a:solidFill>
                  <a:srgbClr val="C00000"/>
                </a:solidFill>
                <a:effectLst/>
                <a:highlight>
                  <a:srgbClr val="EDEBE9"/>
                </a:highlight>
                <a:latin typeface="Poppins" pitchFamily="2" charset="77"/>
              </a:rPr>
              <a:t>	- </a:t>
            </a:r>
            <a:r>
              <a:rPr lang="en-US" sz="3600" i="1" dirty="0">
                <a:solidFill>
                  <a:srgbClr val="C00000"/>
                </a:solidFill>
                <a:highlight>
                  <a:srgbClr val="EDEBE9"/>
                </a:highlight>
                <a:latin typeface="Poppins" pitchFamily="2" charset="77"/>
              </a:rPr>
              <a:t>R</a:t>
            </a:r>
            <a:r>
              <a:rPr lang="en-US" sz="3600" i="1" dirty="0">
                <a:solidFill>
                  <a:srgbClr val="C00000"/>
                </a:solidFill>
                <a:effectLst/>
                <a:highlight>
                  <a:srgbClr val="EDEBE9"/>
                </a:highlight>
                <a:latin typeface="Poppins" pitchFamily="2" charset="77"/>
              </a:rPr>
              <a:t>ight click on the profile silhouette graphic</a:t>
            </a:r>
            <a:endParaRPr lang="en-US" sz="3600" i="1" dirty="0">
              <a:solidFill>
                <a:srgbClr val="C00000"/>
              </a:solidFill>
              <a:highlight>
                <a:srgbClr val="EDEBE9"/>
              </a:highlight>
              <a:latin typeface="Poppins" pitchFamily="2" charset="77"/>
            </a:endParaRPr>
          </a:p>
          <a:p>
            <a:pPr algn="l" rtl="0" fontAlgn="base"/>
            <a:r>
              <a:rPr lang="en-US" sz="3600" i="1" dirty="0">
                <a:solidFill>
                  <a:srgbClr val="C00000"/>
                </a:solidFill>
                <a:highlight>
                  <a:srgbClr val="EDEBE9"/>
                </a:highlight>
                <a:latin typeface="Poppins" pitchFamily="2" charset="77"/>
              </a:rPr>
              <a:t>	-Select change picture &gt; From a file</a:t>
            </a:r>
          </a:p>
          <a:p>
            <a:pPr algn="l" rtl="0" fontAlgn="base"/>
            <a:r>
              <a:rPr lang="en-US" sz="3600" i="1" dirty="0">
                <a:solidFill>
                  <a:srgbClr val="C00000"/>
                </a:solidFill>
                <a:highlight>
                  <a:srgbClr val="EDEBE9"/>
                </a:highlight>
                <a:latin typeface="Poppins" pitchFamily="2" charset="77"/>
              </a:rPr>
              <a:t>	-Select the file you’d like to add</a:t>
            </a:r>
          </a:p>
          <a:p>
            <a:pPr algn="l" rtl="0" fontAlgn="base"/>
            <a:endParaRPr lang="en-US" sz="3600" b="0" i="1" dirty="0">
              <a:solidFill>
                <a:srgbClr val="C00000"/>
              </a:solidFill>
              <a:effectLst/>
              <a:highlight>
                <a:srgbClr val="EDEBE9"/>
              </a:highlight>
              <a:latin typeface="Poppins" pitchFamily="2" charset="77"/>
            </a:endParaRPr>
          </a:p>
          <a:p>
            <a:pPr algn="l" rtl="0" fontAlgn="base"/>
            <a:br>
              <a:rPr lang="en-US" sz="1400" b="0" i="0" dirty="0">
                <a:solidFill>
                  <a:srgbClr val="000000"/>
                </a:solidFill>
                <a:effectLst/>
                <a:highlight>
                  <a:srgbClr val="EDEBE9"/>
                </a:highlight>
                <a:latin typeface="Poppins" pitchFamily="2" charset="77"/>
              </a:rPr>
            </a:br>
            <a:r>
              <a:rPr lang="en-US" sz="3600" b="1" i="0" dirty="0">
                <a:solidFill>
                  <a:srgbClr val="000000"/>
                </a:solidFill>
                <a:effectLst/>
                <a:highlight>
                  <a:srgbClr val="EDEBE9"/>
                </a:highlight>
                <a:latin typeface="Poppins" pitchFamily="2" charset="77"/>
              </a:rPr>
              <a:t>​</a:t>
            </a:r>
            <a:r>
              <a:rPr lang="en-US" sz="3600" b="1" i="1" u="none" strike="noStrike" dirty="0">
                <a:solidFill>
                  <a:srgbClr val="C00000"/>
                </a:solidFill>
                <a:effectLst/>
                <a:highlight>
                  <a:srgbClr val="EDEBE9"/>
                </a:highlight>
                <a:latin typeface="Poppins" pitchFamily="2" charset="77"/>
              </a:rPr>
              <a:t>*How to save graphic</a:t>
            </a:r>
          </a:p>
          <a:p>
            <a:pPr algn="l" rtl="0" fontAlgn="base"/>
            <a:r>
              <a:rPr lang="en-US" sz="3600" i="1" dirty="0">
                <a:solidFill>
                  <a:srgbClr val="C00000"/>
                </a:solidFill>
                <a:effectLst/>
                <a:highlight>
                  <a:srgbClr val="EDEBE9"/>
                </a:highlight>
                <a:latin typeface="Poppins" pitchFamily="2" charset="77"/>
              </a:rPr>
              <a:t>	- Go to File &gt; Export &gt; Select PNG file type</a:t>
            </a:r>
          </a:p>
          <a:p>
            <a:pPr algn="l" rtl="0" fontAlgn="base"/>
            <a:r>
              <a:rPr lang="en-US" sz="3600" i="1" dirty="0">
                <a:solidFill>
                  <a:srgbClr val="C00000"/>
                </a:solidFill>
                <a:highlight>
                  <a:srgbClr val="EDEBE9"/>
                </a:highlight>
                <a:latin typeface="Poppins" pitchFamily="2" charset="77"/>
              </a:rPr>
              <a:t>	-	Share! Post on any social platform</a:t>
            </a:r>
          </a:p>
          <a:p>
            <a:pPr algn="l" rtl="0" fontAlgn="base"/>
            <a:br>
              <a:rPr lang="en-US" sz="1800" b="0" i="0" dirty="0">
                <a:solidFill>
                  <a:srgbClr val="000000"/>
                </a:solidFill>
                <a:effectLst/>
                <a:highlight>
                  <a:srgbClr val="EDEBE9"/>
                </a:highlight>
                <a:latin typeface="Poppins" pitchFamily="2" charset="77"/>
              </a:rPr>
            </a:br>
            <a:endParaRPr lang="en-US" b="0" i="0" dirty="0">
              <a:solidFill>
                <a:srgbClr val="000000"/>
              </a:solidFill>
              <a:effectLst/>
              <a:highlight>
                <a:srgbClr val="EDEBE9"/>
              </a:highligh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455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79C959F-8553-0A2C-8D1A-9B562EE424E8}"/>
              </a:ext>
            </a:extLst>
          </p:cNvPr>
          <p:cNvSpPr/>
          <p:nvPr/>
        </p:nvSpPr>
        <p:spPr>
          <a:xfrm>
            <a:off x="-5996" y="-889"/>
            <a:ext cx="13725970" cy="13748170"/>
          </a:xfrm>
          <a:prstGeom prst="rect">
            <a:avLst/>
          </a:prstGeom>
          <a:solidFill>
            <a:srgbClr val="0522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66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39AEF29-73BD-0915-C96D-9DF6E5795B8B}"/>
              </a:ext>
            </a:extLst>
          </p:cNvPr>
          <p:cNvSpPr/>
          <p:nvPr/>
        </p:nvSpPr>
        <p:spPr>
          <a:xfrm>
            <a:off x="-16840" y="-11732"/>
            <a:ext cx="13747655" cy="13759013"/>
          </a:xfrm>
          <a:prstGeom prst="rect">
            <a:avLst/>
          </a:prstGeom>
          <a:solidFill>
            <a:srgbClr val="F2B0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1400">
              <a:ea typeface="Calibri"/>
              <a:cs typeface="Calibri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28BA38D-325B-5074-A682-601AD8DD0AE6}"/>
              </a:ext>
            </a:extLst>
          </p:cNvPr>
          <p:cNvSpPr/>
          <p:nvPr/>
        </p:nvSpPr>
        <p:spPr>
          <a:xfrm>
            <a:off x="974958" y="978195"/>
            <a:ext cx="11992012" cy="11674549"/>
          </a:xfrm>
          <a:prstGeom prst="rect">
            <a:avLst/>
          </a:prstGeom>
          <a:noFill/>
          <a:ln w="79375" cap="rnd">
            <a:solidFill>
              <a:schemeClr val="bg1"/>
            </a:solidFill>
            <a:round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867D78A-8A54-C1D7-A095-6977F3933627}"/>
              </a:ext>
            </a:extLst>
          </p:cNvPr>
          <p:cNvSpPr/>
          <p:nvPr/>
        </p:nvSpPr>
        <p:spPr>
          <a:xfrm>
            <a:off x="5315911" y="143094"/>
            <a:ext cx="3168870" cy="1670201"/>
          </a:xfrm>
          <a:prstGeom prst="rect">
            <a:avLst/>
          </a:prstGeom>
          <a:solidFill>
            <a:srgbClr val="F2B0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1400">
              <a:ea typeface="Calibri"/>
              <a:cs typeface="Calibri"/>
            </a:endParaRPr>
          </a:p>
        </p:txBody>
      </p:sp>
      <p:pic>
        <p:nvPicPr>
          <p:cNvPr id="17" name="Picture 16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CC188255-0920-30A1-3F23-158923FDFD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6460" y="489219"/>
            <a:ext cx="2706456" cy="1059987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7B6C048C-69CF-BD88-2B78-28D28ED58C08}"/>
              </a:ext>
            </a:extLst>
          </p:cNvPr>
          <p:cNvSpPr txBox="1"/>
          <p:nvPr/>
        </p:nvSpPr>
        <p:spPr>
          <a:xfrm>
            <a:off x="130153" y="2372299"/>
            <a:ext cx="13472562" cy="1935983"/>
          </a:xfrm>
          <a:prstGeom prst="rect">
            <a:avLst/>
          </a:prstGeom>
          <a:noFill/>
        </p:spPr>
        <p:txBody>
          <a:bodyPr wrap="square" lIns="164661" tIns="82330" rIns="164661" bIns="82330" anchor="t">
            <a:spAutoFit/>
          </a:bodyPr>
          <a:lstStyle/>
          <a:p>
            <a:pPr algn="ctr"/>
            <a:r>
              <a:rPr lang="en-US" sz="11500" b="1" dirty="0">
                <a:solidFill>
                  <a:srgbClr val="04223F"/>
                </a:solidFill>
                <a:latin typeface="Poppins"/>
                <a:cs typeface="Poppins"/>
              </a:rPr>
              <a:t>Proud to be a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748E275-D3D4-C7FF-507B-B8A1B2D8DD59}"/>
              </a:ext>
            </a:extLst>
          </p:cNvPr>
          <p:cNvSpPr txBox="1"/>
          <p:nvPr/>
        </p:nvSpPr>
        <p:spPr>
          <a:xfrm>
            <a:off x="138587" y="3982215"/>
            <a:ext cx="13455694" cy="1862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1500" b="1" dirty="0">
                <a:solidFill>
                  <a:srgbClr val="04223F"/>
                </a:solidFill>
                <a:latin typeface="Poppins"/>
                <a:ea typeface="Calibri" panose="020F0502020204030204"/>
                <a:cs typeface="Poppins"/>
              </a:rPr>
              <a:t>Youth Worker!</a:t>
            </a:r>
            <a:endParaRPr lang="en-US" sz="2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7CEC89-89BA-C179-E001-CD522929F3D9}"/>
              </a:ext>
            </a:extLst>
          </p:cNvPr>
          <p:cNvSpPr/>
          <p:nvPr/>
        </p:nvSpPr>
        <p:spPr>
          <a:xfrm>
            <a:off x="1613742" y="11774993"/>
            <a:ext cx="10714443" cy="1670201"/>
          </a:xfrm>
          <a:prstGeom prst="rect">
            <a:avLst/>
          </a:prstGeom>
          <a:solidFill>
            <a:srgbClr val="F2B0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1400">
              <a:ea typeface="Calibri"/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99C1193-7F73-526D-BDF8-72801B942A6A}"/>
              </a:ext>
            </a:extLst>
          </p:cNvPr>
          <p:cNvSpPr txBox="1"/>
          <p:nvPr/>
        </p:nvSpPr>
        <p:spPr>
          <a:xfrm>
            <a:off x="243116" y="12144996"/>
            <a:ext cx="1345569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0">
                <a:solidFill>
                  <a:srgbClr val="04223F"/>
                </a:solidFill>
                <a:latin typeface="Poppins Light" pitchFamily="2" charset="77"/>
                <a:ea typeface="Calibri" panose="020F0502020204030204"/>
                <a:cs typeface="Poppins Light" pitchFamily="2" charset="77"/>
              </a:rPr>
              <a:t>Thank a Youth Worker Day</a:t>
            </a:r>
            <a:endParaRPr lang="en-US" sz="1050">
              <a:latin typeface="Poppins Light" pitchFamily="2" charset="77"/>
              <a:cs typeface="Poppins Light" pitchFamily="2" charset="77"/>
            </a:endParaRPr>
          </a:p>
        </p:txBody>
      </p:sp>
      <p:pic>
        <p:nvPicPr>
          <p:cNvPr id="7" name="Picture 6" descr="A gray circle with a person in it&#10;&#10;Description automatically generated">
            <a:extLst>
              <a:ext uri="{FF2B5EF4-FFF2-40B4-BE49-F238E27FC236}">
                <a16:creationId xmlns:a16="http://schemas.microsoft.com/office/drawing/2014/main" id="{4E9A68EA-6C4F-AD04-934A-8D66DA6C5F0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760" t="20315" r="17179" b="15624"/>
          <a:stretch/>
        </p:blipFill>
        <p:spPr>
          <a:xfrm>
            <a:off x="3741551" y="5937803"/>
            <a:ext cx="5743649" cy="5743649"/>
          </a:xfrm>
          <a:prstGeom prst="ellipse">
            <a:avLst/>
          </a:prstGeom>
        </p:spPr>
      </p:pic>
      <p:pic>
        <p:nvPicPr>
          <p:cNvPr id="8" name="Picture 7" descr="A heart with a white line&#10;&#10;Description automatically generated">
            <a:extLst>
              <a:ext uri="{FF2B5EF4-FFF2-40B4-BE49-F238E27FC236}">
                <a16:creationId xmlns:a16="http://schemas.microsoft.com/office/drawing/2014/main" id="{7692556D-6527-88E3-10B2-586E7BD354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00407" y="9311532"/>
            <a:ext cx="2215525" cy="186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112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79C959F-8553-0A2C-8D1A-9B562EE424E8}"/>
              </a:ext>
            </a:extLst>
          </p:cNvPr>
          <p:cNvSpPr/>
          <p:nvPr/>
        </p:nvSpPr>
        <p:spPr>
          <a:xfrm>
            <a:off x="-5996" y="-889"/>
            <a:ext cx="13725970" cy="13748170"/>
          </a:xfrm>
          <a:prstGeom prst="rect">
            <a:avLst/>
          </a:prstGeom>
          <a:solidFill>
            <a:srgbClr val="0522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663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39AEF29-73BD-0915-C96D-9DF6E5795B8B}"/>
              </a:ext>
            </a:extLst>
          </p:cNvPr>
          <p:cNvSpPr/>
          <p:nvPr/>
        </p:nvSpPr>
        <p:spPr>
          <a:xfrm>
            <a:off x="-16840" y="-11732"/>
            <a:ext cx="13747655" cy="13759013"/>
          </a:xfrm>
          <a:prstGeom prst="rect">
            <a:avLst/>
          </a:prstGeom>
          <a:solidFill>
            <a:srgbClr val="F2B0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1400">
              <a:ea typeface="Calibri"/>
              <a:cs typeface="Calibri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28BA38D-325B-5074-A682-601AD8DD0AE6}"/>
              </a:ext>
            </a:extLst>
          </p:cNvPr>
          <p:cNvSpPr/>
          <p:nvPr/>
        </p:nvSpPr>
        <p:spPr>
          <a:xfrm>
            <a:off x="974958" y="978195"/>
            <a:ext cx="11992012" cy="11674549"/>
          </a:xfrm>
          <a:prstGeom prst="rect">
            <a:avLst/>
          </a:prstGeom>
          <a:noFill/>
          <a:ln w="79375" cap="rnd">
            <a:solidFill>
              <a:schemeClr val="bg1"/>
            </a:solidFill>
            <a:round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867D78A-8A54-C1D7-A095-6977F3933627}"/>
              </a:ext>
            </a:extLst>
          </p:cNvPr>
          <p:cNvSpPr/>
          <p:nvPr/>
        </p:nvSpPr>
        <p:spPr>
          <a:xfrm>
            <a:off x="5315911" y="143094"/>
            <a:ext cx="3168870" cy="1670201"/>
          </a:xfrm>
          <a:prstGeom prst="rect">
            <a:avLst/>
          </a:prstGeom>
          <a:solidFill>
            <a:srgbClr val="F2B0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1400">
              <a:ea typeface="Calibri"/>
              <a:cs typeface="Calibri"/>
            </a:endParaRPr>
          </a:p>
        </p:txBody>
      </p:sp>
      <p:pic>
        <p:nvPicPr>
          <p:cNvPr id="17" name="Picture 16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CC188255-0920-30A1-3F23-158923FDFD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6460" y="489219"/>
            <a:ext cx="2706456" cy="1059987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7B6C048C-69CF-BD88-2B78-28D28ED58C08}"/>
              </a:ext>
            </a:extLst>
          </p:cNvPr>
          <p:cNvSpPr txBox="1"/>
          <p:nvPr/>
        </p:nvSpPr>
        <p:spPr>
          <a:xfrm>
            <a:off x="130153" y="2265973"/>
            <a:ext cx="13472562" cy="1935983"/>
          </a:xfrm>
          <a:prstGeom prst="rect">
            <a:avLst/>
          </a:prstGeom>
          <a:noFill/>
        </p:spPr>
        <p:txBody>
          <a:bodyPr wrap="square" lIns="164661" tIns="82330" rIns="164661" bIns="82330" anchor="t">
            <a:spAutoFit/>
          </a:bodyPr>
          <a:lstStyle/>
          <a:p>
            <a:pPr algn="ctr"/>
            <a:r>
              <a:rPr lang="en-US" sz="11500" b="1" dirty="0">
                <a:solidFill>
                  <a:srgbClr val="04223F"/>
                </a:solidFill>
                <a:latin typeface="Poppins"/>
                <a:cs typeface="Poppins"/>
              </a:rPr>
              <a:t>Thank a Youth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748E275-D3D4-C7FF-507B-B8A1B2D8DD59}"/>
              </a:ext>
            </a:extLst>
          </p:cNvPr>
          <p:cNvSpPr txBox="1"/>
          <p:nvPr/>
        </p:nvSpPr>
        <p:spPr>
          <a:xfrm>
            <a:off x="138587" y="3875889"/>
            <a:ext cx="13455694" cy="1862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1500" b="1" dirty="0">
                <a:solidFill>
                  <a:srgbClr val="04223F"/>
                </a:solidFill>
                <a:latin typeface="Poppins"/>
                <a:ea typeface="Calibri" panose="020F0502020204030204"/>
                <a:cs typeface="Poppins"/>
              </a:rPr>
              <a:t>Worker Day!</a:t>
            </a:r>
            <a:endParaRPr lang="en-US" sz="2000" dirty="0"/>
          </a:p>
        </p:txBody>
      </p:sp>
      <p:pic>
        <p:nvPicPr>
          <p:cNvPr id="8" name="Picture 7" descr="A gray circle with a person in it&#10;&#10;Description automatically generated">
            <a:extLst>
              <a:ext uri="{FF2B5EF4-FFF2-40B4-BE49-F238E27FC236}">
                <a16:creationId xmlns:a16="http://schemas.microsoft.com/office/drawing/2014/main" id="{BDFF63E6-0E9C-4D29-EF89-DC45DD2E2E1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760" t="20315" r="17179" b="15624"/>
          <a:stretch/>
        </p:blipFill>
        <p:spPr>
          <a:xfrm>
            <a:off x="3835296" y="6316325"/>
            <a:ext cx="5743649" cy="5743649"/>
          </a:xfrm>
          <a:prstGeom prst="ellipse">
            <a:avLst/>
          </a:prstGeom>
        </p:spPr>
      </p:pic>
      <p:pic>
        <p:nvPicPr>
          <p:cNvPr id="16" name="Picture 15" descr="A heart with a white line&#10;&#10;Description automatically generated">
            <a:extLst>
              <a:ext uri="{FF2B5EF4-FFF2-40B4-BE49-F238E27FC236}">
                <a16:creationId xmlns:a16="http://schemas.microsoft.com/office/drawing/2014/main" id="{572B125C-DD50-B032-7EA5-BB84F82FC0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94152" y="9690054"/>
            <a:ext cx="2215525" cy="186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030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9185142-ee7d-4b96-a583-f54c15efdbb4">
      <Terms xmlns="http://schemas.microsoft.com/office/infopath/2007/PartnerControls"/>
    </lcf76f155ced4ddcb4097134ff3c332f>
    <TaxCatchAll xmlns="60795908-1a59-4543-80de-9041a6a7299b" xsi:nil="true"/>
    <PreviouslyUsed xmlns="19185142-ee7d-4b96-a583-f54c15efdbb4">true</PreviouslyUsed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64C578CDE80947BD50FBB75D212B7A" ma:contentTypeVersion="19" ma:contentTypeDescription="Create a new document." ma:contentTypeScope="" ma:versionID="acb9c4164d5a10bd63b1f78b9b3ad811">
  <xsd:schema xmlns:xsd="http://www.w3.org/2001/XMLSchema" xmlns:xs="http://www.w3.org/2001/XMLSchema" xmlns:p="http://schemas.microsoft.com/office/2006/metadata/properties" xmlns:ns2="19185142-ee7d-4b96-a583-f54c15efdbb4" xmlns:ns3="60795908-1a59-4543-80de-9041a6a7299b" targetNamespace="http://schemas.microsoft.com/office/2006/metadata/properties" ma:root="true" ma:fieldsID="dee7e3878b9ca1dec4d39e2f3c9c039e" ns2:_="" ns3:_="">
    <xsd:import namespace="19185142-ee7d-4b96-a583-f54c15efdbb4"/>
    <xsd:import namespace="60795908-1a59-4543-80de-9041a6a7299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PreviouslyUsed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185142-ee7d-4b96-a583-f54c15e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PreviouslyUsed" ma:index="20" nillable="true" ma:displayName="Previously Used " ma:default="1" ma:format="Dropdown" ma:internalName="PreviouslyUsed">
      <xsd:simpleType>
        <xsd:restriction base="dms:Boolean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cbe4cc58-ec9a-401a-b499-973b5c0c15d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795908-1a59-4543-80de-9041a6a7299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b27fa804-c0cd-4ede-9cf8-b7e3df3aaa84}" ma:internalName="TaxCatchAll" ma:showField="CatchAllData" ma:web="60795908-1a59-4543-80de-9041a6a7299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02AD23-CD1D-47A3-9AE0-5D73C629281D}">
  <ds:schemaRefs>
    <ds:schemaRef ds:uri="19185142-ee7d-4b96-a583-f54c15efdbb4"/>
    <ds:schemaRef ds:uri="60795908-1a59-4543-80de-9041a6a7299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9C33CBF-4801-43AA-8CB2-972743F7738E}">
  <ds:schemaRefs>
    <ds:schemaRef ds:uri="19185142-ee7d-4b96-a583-f54c15efdbb4"/>
    <ds:schemaRef ds:uri="60795908-1a59-4543-80de-9041a6a7299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5A5C0EE4-57DA-4803-A85A-EAF2E6D6E50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101</Words>
  <Application>Microsoft Macintosh PowerPoint</Application>
  <PresentationFormat>Custom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Poppins</vt:lpstr>
      <vt:lpstr>Poppins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Derek Dalton</dc:creator>
  <cp:lastModifiedBy>Derek Dalton</cp:lastModifiedBy>
  <cp:revision>2</cp:revision>
  <dcterms:created xsi:type="dcterms:W3CDTF">2023-03-20T18:44:35Z</dcterms:created>
  <dcterms:modified xsi:type="dcterms:W3CDTF">2024-04-03T21:18:58Z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0x010100BE64C578CDE80947BD50FBB75D212B7A</vt:lpwstr>
  </property>
  <property fmtid="{D5CDD505-2E9C-101B-9397-08002B2CF9AE}" pid="3" name="MediaServiceImageTags">
    <vt:lpwstr/>
  </property>
</Properties>
</file>